
<file path=[Content_Types].xml><?xml version="1.0" encoding="utf-8"?>
<Types xmlns="http://schemas.openxmlformats.org/package/2006/content-types">
  <Default Extension="glb" ContentType="model/gltf.binary"/>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9" r:id="rId5"/>
  </p:sldMasterIdLst>
  <p:notesMasterIdLst>
    <p:notesMasterId r:id="rId24"/>
  </p:notesMasterIdLst>
  <p:handoutMasterIdLst>
    <p:handoutMasterId r:id="rId25"/>
  </p:handoutMasterIdLst>
  <p:sldIdLst>
    <p:sldId id="278" r:id="rId6"/>
    <p:sldId id="279" r:id="rId7"/>
    <p:sldId id="280" r:id="rId8"/>
    <p:sldId id="296" r:id="rId9"/>
    <p:sldId id="295" r:id="rId10"/>
    <p:sldId id="272" r:id="rId11"/>
    <p:sldId id="285" r:id="rId12"/>
    <p:sldId id="286" r:id="rId13"/>
    <p:sldId id="287" r:id="rId14"/>
    <p:sldId id="288" r:id="rId15"/>
    <p:sldId id="293" r:id="rId16"/>
    <p:sldId id="294" r:id="rId17"/>
    <p:sldId id="289" r:id="rId18"/>
    <p:sldId id="290" r:id="rId19"/>
    <p:sldId id="291" r:id="rId20"/>
    <p:sldId id="258" r:id="rId21"/>
    <p:sldId id="292"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0704" autoAdjust="0"/>
  </p:normalViewPr>
  <p:slideViewPr>
    <p:cSldViewPr snapToGrid="0">
      <p:cViewPr>
        <p:scale>
          <a:sx n="125" d="100"/>
          <a:sy n="125" d="100"/>
        </p:scale>
        <p:origin x="-1516" y="-264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ali Singh" userId="56868d61a58de755" providerId="LiveId" clId="{958994A5-9C97-4C45-9042-E12101742438}"/>
    <pc:docChg chg="undo redo custSel addSld delSld modSld sldOrd addSection delSection modSection modShowInfo">
      <pc:chgData name="Anjali Singh" userId="56868d61a58de755" providerId="LiveId" clId="{958994A5-9C97-4C45-9042-E12101742438}" dt="2024-04-19T08:13:56.590" v="2029" actId="20577"/>
      <pc:docMkLst>
        <pc:docMk/>
      </pc:docMkLst>
      <pc:sldChg chg="addSp delSp modSp del mod modTransition setBg">
        <pc:chgData name="Anjali Singh" userId="56868d61a58de755" providerId="LiveId" clId="{958994A5-9C97-4C45-9042-E12101742438}" dt="2024-04-19T07:42:35.592" v="1840" actId="47"/>
        <pc:sldMkLst>
          <pc:docMk/>
          <pc:sldMk cId="2586058810" sldId="256"/>
        </pc:sldMkLst>
        <pc:spChg chg="mod">
          <ac:chgData name="Anjali Singh" userId="56868d61a58de755" providerId="LiveId" clId="{958994A5-9C97-4C45-9042-E12101742438}" dt="2024-04-19T02:08:41.260" v="183" actId="1076"/>
          <ac:spMkLst>
            <pc:docMk/>
            <pc:sldMk cId="2586058810" sldId="256"/>
            <ac:spMk id="2" creationId="{CFE75451-6A4B-484B-9ED1-353CCE25B0F4}"/>
          </ac:spMkLst>
        </pc:spChg>
        <pc:spChg chg="mod">
          <ac:chgData name="Anjali Singh" userId="56868d61a58de755" providerId="LiveId" clId="{958994A5-9C97-4C45-9042-E12101742438}" dt="2024-04-18T14:32:10.751" v="23" actId="1076"/>
          <ac:spMkLst>
            <pc:docMk/>
            <pc:sldMk cId="2586058810" sldId="256"/>
            <ac:spMk id="3" creationId="{0236A1B4-B8D1-4A72-8E20-0703F54BF1FE}"/>
          </ac:spMkLst>
        </pc:spChg>
        <pc:graphicFrameChg chg="add del mod modGraphic">
          <ac:chgData name="Anjali Singh" userId="56868d61a58de755" providerId="LiveId" clId="{958994A5-9C97-4C45-9042-E12101742438}" dt="2024-04-19T06:52:48.020" v="1297" actId="21"/>
          <ac:graphicFrameMkLst>
            <pc:docMk/>
            <pc:sldMk cId="2586058810" sldId="256"/>
            <ac:graphicFrameMk id="4" creationId="{6DF443FD-F38A-37A4-CFCC-E8635C4DCC95}"/>
          </ac:graphicFrameMkLst>
        </pc:graphicFrameChg>
        <pc:picChg chg="add del mod ord">
          <ac:chgData name="Anjali Singh" userId="56868d61a58de755" providerId="LiveId" clId="{958994A5-9C97-4C45-9042-E12101742438}" dt="2024-04-18T14:37:57.284" v="83" actId="478"/>
          <ac:picMkLst>
            <pc:docMk/>
            <pc:sldMk cId="2586058810" sldId="256"/>
            <ac:picMk id="6" creationId="{C1A161B0-6738-4423-D18C-EC285486A28E}"/>
          </ac:picMkLst>
        </pc:picChg>
        <pc:picChg chg="add mod">
          <ac:chgData name="Anjali Singh" userId="56868d61a58de755" providerId="LiveId" clId="{958994A5-9C97-4C45-9042-E12101742438}" dt="2024-04-18T14:38:18.434" v="88" actId="1076"/>
          <ac:picMkLst>
            <pc:docMk/>
            <pc:sldMk cId="2586058810" sldId="256"/>
            <ac:picMk id="8" creationId="{97859AA4-AB07-76CB-9A61-95517BC709CE}"/>
          </ac:picMkLst>
        </pc:picChg>
        <pc:picChg chg="add del mod">
          <ac:chgData name="Anjali Singh" userId="56868d61a58de755" providerId="LiveId" clId="{958994A5-9C97-4C45-9042-E12101742438}" dt="2024-04-18T14:38:30.768" v="91" actId="478"/>
          <ac:picMkLst>
            <pc:docMk/>
            <pc:sldMk cId="2586058810" sldId="256"/>
            <ac:picMk id="10" creationId="{07C04A2F-1350-1270-F441-83EAF74FF739}"/>
          </ac:picMkLst>
        </pc:picChg>
        <pc:picChg chg="add del">
          <ac:chgData name="Anjali Singh" userId="56868d61a58de755" providerId="LiveId" clId="{958994A5-9C97-4C45-9042-E12101742438}" dt="2024-04-19T01:57:58.718" v="93" actId="478"/>
          <ac:picMkLst>
            <pc:docMk/>
            <pc:sldMk cId="2586058810" sldId="256"/>
            <ac:picMk id="1026" creationId="{D0A8EC16-9067-BAA5-32DE-79D7E13DC05B}"/>
          </ac:picMkLst>
        </pc:picChg>
      </pc:sldChg>
      <pc:sldChg chg="addSp modSp del mod ord modTransition">
        <pc:chgData name="Anjali Singh" userId="56868d61a58de755" providerId="LiveId" clId="{958994A5-9C97-4C45-9042-E12101742438}" dt="2024-04-19T07:42:37.226" v="1841" actId="47"/>
        <pc:sldMkLst>
          <pc:docMk/>
          <pc:sldMk cId="1713219598" sldId="257"/>
        </pc:sldMkLst>
        <pc:graphicFrameChg chg="add mod modGraphic">
          <ac:chgData name="Anjali Singh" userId="56868d61a58de755" providerId="LiveId" clId="{958994A5-9C97-4C45-9042-E12101742438}" dt="2024-04-18T14:33:35.706" v="38" actId="1076"/>
          <ac:graphicFrameMkLst>
            <pc:docMk/>
            <pc:sldMk cId="1713219598" sldId="257"/>
            <ac:graphicFrameMk id="5" creationId="{6C360A02-3C8E-38E1-4CD3-82A633F46180}"/>
          </ac:graphicFrameMkLst>
        </pc:graphicFrameChg>
      </pc:sldChg>
      <pc:sldChg chg="addSp delSp modSp add del mod ord modTransition setBg">
        <pc:chgData name="Anjali Singh" userId="56868d61a58de755" providerId="LiveId" clId="{958994A5-9C97-4C45-9042-E12101742438}" dt="2024-04-19T08:13:51.170" v="2027" actId="20577"/>
        <pc:sldMkLst>
          <pc:docMk/>
          <pc:sldMk cId="3571516367" sldId="258"/>
        </pc:sldMkLst>
        <pc:spChg chg="del mod">
          <ac:chgData name="Anjali Singh" userId="56868d61a58de755" providerId="LiveId" clId="{958994A5-9C97-4C45-9042-E12101742438}" dt="2024-04-19T06:54:13.739" v="1305" actId="478"/>
          <ac:spMkLst>
            <pc:docMk/>
            <pc:sldMk cId="3571516367" sldId="258"/>
            <ac:spMk id="2" creationId="{0A32731C-311B-46F7-A865-6C3AF6B09A47}"/>
          </ac:spMkLst>
        </pc:spChg>
        <pc:spChg chg="del mod">
          <ac:chgData name="Anjali Singh" userId="56868d61a58de755" providerId="LiveId" clId="{958994A5-9C97-4C45-9042-E12101742438}" dt="2024-04-19T06:54:04.898" v="1303" actId="478"/>
          <ac:spMkLst>
            <pc:docMk/>
            <pc:sldMk cId="3571516367" sldId="258"/>
            <ac:spMk id="3" creationId="{9D5232F9-FD00-464A-9F17-619C91AEF8F3}"/>
          </ac:spMkLst>
        </pc:spChg>
        <pc:spChg chg="mod">
          <ac:chgData name="Anjali Singh" userId="56868d61a58de755" providerId="LiveId" clId="{958994A5-9C97-4C45-9042-E12101742438}" dt="2024-04-19T08:13:51.170" v="2027" actId="20577"/>
          <ac:spMkLst>
            <pc:docMk/>
            <pc:sldMk cId="3571516367" sldId="258"/>
            <ac:spMk id="5" creationId="{8D51ED20-04D4-4894-B0C2-9C541A61A734}"/>
          </ac:spMkLst>
        </pc:spChg>
        <pc:graphicFrameChg chg="add del mod modGraphic">
          <ac:chgData name="Anjali Singh" userId="56868d61a58de755" providerId="LiveId" clId="{958994A5-9C97-4C45-9042-E12101742438}" dt="2024-04-19T07:34:22.555" v="1748" actId="21"/>
          <ac:graphicFrameMkLst>
            <pc:docMk/>
            <pc:sldMk cId="3571516367" sldId="258"/>
            <ac:graphicFrameMk id="4" creationId="{6DF443FD-F38A-37A4-CFCC-E8635C4DCC95}"/>
          </ac:graphicFrameMkLst>
        </pc:graphicFrameChg>
        <pc:picChg chg="add del mod">
          <ac:chgData name="Anjali Singh" userId="56868d61a58de755" providerId="LiveId" clId="{958994A5-9C97-4C45-9042-E12101742438}" dt="2024-04-19T07:05:14.542" v="1370" actId="478"/>
          <ac:picMkLst>
            <pc:docMk/>
            <pc:sldMk cId="3571516367" sldId="258"/>
            <ac:picMk id="8" creationId="{4EE8DCDB-1FF3-7132-5DCA-9195E98A6889}"/>
          </ac:picMkLst>
        </pc:picChg>
        <pc:picChg chg="add mod ord">
          <ac:chgData name="Anjali Singh" userId="56868d61a58de755" providerId="LiveId" clId="{958994A5-9C97-4C45-9042-E12101742438}" dt="2024-04-19T07:10:26.659" v="1483"/>
          <ac:picMkLst>
            <pc:docMk/>
            <pc:sldMk cId="3571516367" sldId="258"/>
            <ac:picMk id="10" creationId="{173A840E-288B-CC89-49F2-420D1E153325}"/>
          </ac:picMkLst>
        </pc:picChg>
      </pc:sldChg>
      <pc:sldChg chg="del">
        <pc:chgData name="Anjali Singh" userId="56868d61a58de755" providerId="LiveId" clId="{958994A5-9C97-4C45-9042-E12101742438}" dt="2024-04-19T07:46:45.390" v="1848" actId="47"/>
        <pc:sldMkLst>
          <pc:docMk/>
          <pc:sldMk cId="332104327" sldId="259"/>
        </pc:sldMkLst>
      </pc:sldChg>
      <pc:sldChg chg="del">
        <pc:chgData name="Anjali Singh" userId="56868d61a58de755" providerId="LiveId" clId="{958994A5-9C97-4C45-9042-E12101742438}" dt="2024-04-19T07:46:48.266" v="1849" actId="47"/>
        <pc:sldMkLst>
          <pc:docMk/>
          <pc:sldMk cId="1663780162" sldId="260"/>
        </pc:sldMkLst>
      </pc:sldChg>
      <pc:sldChg chg="del">
        <pc:chgData name="Anjali Singh" userId="56868d61a58de755" providerId="LiveId" clId="{958994A5-9C97-4C45-9042-E12101742438}" dt="2024-04-19T07:46:50.013" v="1850" actId="47"/>
        <pc:sldMkLst>
          <pc:docMk/>
          <pc:sldMk cId="1429429409" sldId="261"/>
        </pc:sldMkLst>
      </pc:sldChg>
      <pc:sldChg chg="del">
        <pc:chgData name="Anjali Singh" userId="56868d61a58de755" providerId="LiveId" clId="{958994A5-9C97-4C45-9042-E12101742438}" dt="2024-04-19T07:51:42.339" v="1857" actId="47"/>
        <pc:sldMkLst>
          <pc:docMk/>
          <pc:sldMk cId="379728094" sldId="262"/>
        </pc:sldMkLst>
      </pc:sldChg>
      <pc:sldChg chg="del">
        <pc:chgData name="Anjali Singh" userId="56868d61a58de755" providerId="LiveId" clId="{958994A5-9C97-4C45-9042-E12101742438}" dt="2024-04-19T07:46:39.828" v="1845" actId="47"/>
        <pc:sldMkLst>
          <pc:docMk/>
          <pc:sldMk cId="4055079983" sldId="263"/>
        </pc:sldMkLst>
      </pc:sldChg>
      <pc:sldChg chg="del">
        <pc:chgData name="Anjali Singh" userId="56868d61a58de755" providerId="LiveId" clId="{958994A5-9C97-4C45-9042-E12101742438}" dt="2024-04-19T07:46:37.983" v="1844" actId="47"/>
        <pc:sldMkLst>
          <pc:docMk/>
          <pc:sldMk cId="2619301236" sldId="264"/>
        </pc:sldMkLst>
      </pc:sldChg>
      <pc:sldChg chg="del">
        <pc:chgData name="Anjali Singh" userId="56868d61a58de755" providerId="LiveId" clId="{958994A5-9C97-4C45-9042-E12101742438}" dt="2024-04-19T07:46:41.372" v="1846" actId="47"/>
        <pc:sldMkLst>
          <pc:docMk/>
          <pc:sldMk cId="744379741" sldId="265"/>
        </pc:sldMkLst>
      </pc:sldChg>
      <pc:sldChg chg="del">
        <pc:chgData name="Anjali Singh" userId="56868d61a58de755" providerId="LiveId" clId="{958994A5-9C97-4C45-9042-E12101742438}" dt="2024-04-19T07:51:40.403" v="1856" actId="47"/>
        <pc:sldMkLst>
          <pc:docMk/>
          <pc:sldMk cId="1742861620" sldId="266"/>
        </pc:sldMkLst>
      </pc:sldChg>
      <pc:sldChg chg="del">
        <pc:chgData name="Anjali Singh" userId="56868d61a58de755" providerId="LiveId" clId="{958994A5-9C97-4C45-9042-E12101742438}" dt="2024-04-19T07:44:35.803" v="1843" actId="47"/>
        <pc:sldMkLst>
          <pc:docMk/>
          <pc:sldMk cId="2499682613" sldId="269"/>
        </pc:sldMkLst>
      </pc:sldChg>
      <pc:sldChg chg="del">
        <pc:chgData name="Anjali Singh" userId="56868d61a58de755" providerId="LiveId" clId="{958994A5-9C97-4C45-9042-E12101742438}" dt="2024-04-19T07:46:43.190" v="1847" actId="47"/>
        <pc:sldMkLst>
          <pc:docMk/>
          <pc:sldMk cId="2896385493" sldId="270"/>
        </pc:sldMkLst>
      </pc:sldChg>
      <pc:sldChg chg="del">
        <pc:chgData name="Anjali Singh" userId="56868d61a58de755" providerId="LiveId" clId="{958994A5-9C97-4C45-9042-E12101742438}" dt="2024-04-19T07:51:38.860" v="1855" actId="47"/>
        <pc:sldMkLst>
          <pc:docMk/>
          <pc:sldMk cId="1969787568" sldId="271"/>
        </pc:sldMkLst>
      </pc:sldChg>
      <pc:sldChg chg="addSp delSp modSp mod modTransition setBg">
        <pc:chgData name="Anjali Singh" userId="56868d61a58de755" providerId="LiveId" clId="{958994A5-9C97-4C45-9042-E12101742438}" dt="2024-04-19T08:12:57.634" v="2007" actId="20577"/>
        <pc:sldMkLst>
          <pc:docMk/>
          <pc:sldMk cId="2412446227" sldId="272"/>
        </pc:sldMkLst>
        <pc:spChg chg="mod">
          <ac:chgData name="Anjali Singh" userId="56868d61a58de755" providerId="LiveId" clId="{958994A5-9C97-4C45-9042-E12101742438}" dt="2024-04-19T08:12:57.634" v="2007" actId="20577"/>
          <ac:spMkLst>
            <pc:docMk/>
            <pc:sldMk cId="2412446227" sldId="272"/>
            <ac:spMk id="4" creationId="{1C09547A-D3F0-453F-718F-2F071A3E6586}"/>
          </ac:spMkLst>
        </pc:spChg>
        <pc:spChg chg="add mod topLvl">
          <ac:chgData name="Anjali Singh" userId="56868d61a58de755" providerId="LiveId" clId="{958994A5-9C97-4C45-9042-E12101742438}" dt="2024-04-19T06:17:50.029" v="975" actId="164"/>
          <ac:spMkLst>
            <pc:docMk/>
            <pc:sldMk cId="2412446227" sldId="272"/>
            <ac:spMk id="23" creationId="{1F84ECE7-7041-9067-E4F9-5EF9436C9EEC}"/>
          </ac:spMkLst>
        </pc:spChg>
        <pc:spChg chg="del mod topLvl">
          <ac:chgData name="Anjali Singh" userId="56868d61a58de755" providerId="LiveId" clId="{958994A5-9C97-4C45-9042-E12101742438}" dt="2024-04-19T05:39:14.903" v="762"/>
          <ac:spMkLst>
            <pc:docMk/>
            <pc:sldMk cId="2412446227" sldId="272"/>
            <ac:spMk id="71" creationId="{F398C10D-931E-CD31-E5FC-321C3A195D93}"/>
          </ac:spMkLst>
        </pc:spChg>
        <pc:spChg chg="del mod topLvl">
          <ac:chgData name="Anjali Singh" userId="56868d61a58de755" providerId="LiveId" clId="{958994A5-9C97-4C45-9042-E12101742438}" dt="2024-04-19T05:35:44.556" v="712"/>
          <ac:spMkLst>
            <pc:docMk/>
            <pc:sldMk cId="2412446227" sldId="272"/>
            <ac:spMk id="72" creationId="{993330FC-74E4-B656-C300-6B54B81F188C}"/>
          </ac:spMkLst>
        </pc:spChg>
        <pc:spChg chg="del mod topLvl">
          <ac:chgData name="Anjali Singh" userId="56868d61a58de755" providerId="LiveId" clId="{958994A5-9C97-4C45-9042-E12101742438}" dt="2024-04-19T06:00:01.058" v="822"/>
          <ac:spMkLst>
            <pc:docMk/>
            <pc:sldMk cId="2412446227" sldId="272"/>
            <ac:spMk id="73" creationId="{3B6450BE-9C45-B618-429F-07310DBA3DF7}"/>
          </ac:spMkLst>
        </pc:spChg>
        <pc:spChg chg="del mod topLvl">
          <ac:chgData name="Anjali Singh" userId="56868d61a58de755" providerId="LiveId" clId="{958994A5-9C97-4C45-9042-E12101742438}" dt="2024-04-19T05:51:08.540" v="813"/>
          <ac:spMkLst>
            <pc:docMk/>
            <pc:sldMk cId="2412446227" sldId="272"/>
            <ac:spMk id="74" creationId="{85DE8E1A-C210-1F67-A714-07CDCC8642BB}"/>
          </ac:spMkLst>
        </pc:spChg>
        <pc:spChg chg="del mod topLvl">
          <ac:chgData name="Anjali Singh" userId="56868d61a58de755" providerId="LiveId" clId="{958994A5-9C97-4C45-9042-E12101742438}" dt="2024-04-19T05:46:27.258" v="801"/>
          <ac:spMkLst>
            <pc:docMk/>
            <pc:sldMk cId="2412446227" sldId="272"/>
            <ac:spMk id="75" creationId="{D2B6F1B2-777A-AC0D-593B-1DD0C36227DB}"/>
          </ac:spMkLst>
        </pc:spChg>
        <pc:spChg chg="del mod topLvl">
          <ac:chgData name="Anjali Singh" userId="56868d61a58de755" providerId="LiveId" clId="{958994A5-9C97-4C45-9042-E12101742438}" dt="2024-04-19T05:44:49.403" v="787"/>
          <ac:spMkLst>
            <pc:docMk/>
            <pc:sldMk cId="2412446227" sldId="272"/>
            <ac:spMk id="77" creationId="{A078C82C-CF98-95AC-36E3-D75DDF727B0A}"/>
          </ac:spMkLst>
        </pc:spChg>
        <pc:grpChg chg="add mod topLvl">
          <ac:chgData name="Anjali Singh" userId="56868d61a58de755" providerId="LiveId" clId="{958994A5-9C97-4C45-9042-E12101742438}" dt="2024-04-19T06:17:50.029" v="975" actId="164"/>
          <ac:grpSpMkLst>
            <pc:docMk/>
            <pc:sldMk cId="2412446227" sldId="272"/>
            <ac:grpSpMk id="22" creationId="{036C68CE-D38E-6D2D-5A30-CD4890B5C229}"/>
          </ac:grpSpMkLst>
        </pc:grpChg>
        <pc:grpChg chg="add del mod">
          <ac:chgData name="Anjali Singh" userId="56868d61a58de755" providerId="LiveId" clId="{958994A5-9C97-4C45-9042-E12101742438}" dt="2024-04-19T06:12:32.893" v="946" actId="165"/>
          <ac:grpSpMkLst>
            <pc:docMk/>
            <pc:sldMk cId="2412446227" sldId="272"/>
            <ac:grpSpMk id="24" creationId="{ED82CA1E-34B4-5E60-3C0E-F06B493DEF9C}"/>
          </ac:grpSpMkLst>
        </pc:grpChg>
        <pc:grpChg chg="add mod">
          <ac:chgData name="Anjali Singh" userId="56868d61a58de755" providerId="LiveId" clId="{958994A5-9C97-4C45-9042-E12101742438}" dt="2024-04-19T06:18:01.752" v="980" actId="1076"/>
          <ac:grpSpMkLst>
            <pc:docMk/>
            <pc:sldMk cId="2412446227" sldId="272"/>
            <ac:grpSpMk id="26" creationId="{63384C83-0072-1AD1-8B18-8B3D955316BB}"/>
          </ac:grpSpMkLst>
        </pc:grpChg>
        <pc:grpChg chg="del">
          <ac:chgData name="Anjali Singh" userId="56868d61a58de755" providerId="LiveId" clId="{958994A5-9C97-4C45-9042-E12101742438}" dt="2024-04-19T05:35:26.852" v="711" actId="165"/>
          <ac:grpSpMkLst>
            <pc:docMk/>
            <pc:sldMk cId="2412446227" sldId="272"/>
            <ac:grpSpMk id="78" creationId="{0FF52221-C9EE-6F21-0BCA-E316900957CB}"/>
          </ac:grpSpMkLst>
        </pc:grpChg>
        <pc:picChg chg="add del mod ord">
          <ac:chgData name="Anjali Singh" userId="56868d61a58de755" providerId="LiveId" clId="{958994A5-9C97-4C45-9042-E12101742438}" dt="2024-04-19T05:35:44.556" v="712"/>
          <ac:picMkLst>
            <pc:docMk/>
            <pc:sldMk cId="2412446227" sldId="272"/>
            <ac:picMk id="3" creationId="{3A3480E8-B145-C248-D542-3A95446A3DCD}"/>
          </ac:picMkLst>
        </pc:picChg>
        <pc:picChg chg="mod modCrop">
          <ac:chgData name="Anjali Singh" userId="56868d61a58de755" providerId="LiveId" clId="{958994A5-9C97-4C45-9042-E12101742438}" dt="2024-04-19T06:12:32.893" v="946" actId="165"/>
          <ac:picMkLst>
            <pc:docMk/>
            <pc:sldMk cId="2412446227" sldId="272"/>
            <ac:picMk id="6" creationId="{E95CF748-0F96-49BD-751A-E53ACAE52D34}"/>
          </ac:picMkLst>
        </pc:picChg>
        <pc:picChg chg="add del mod ord">
          <ac:chgData name="Anjali Singh" userId="56868d61a58de755" providerId="LiveId" clId="{958994A5-9C97-4C45-9042-E12101742438}" dt="2024-04-19T05:39:14.903" v="762"/>
          <ac:picMkLst>
            <pc:docMk/>
            <pc:sldMk cId="2412446227" sldId="272"/>
            <ac:picMk id="8" creationId="{F23AC45E-81BC-3663-173E-F4EF4A710158}"/>
          </ac:picMkLst>
        </pc:picChg>
        <pc:picChg chg="mod modCrop">
          <ac:chgData name="Anjali Singh" userId="56868d61a58de755" providerId="LiveId" clId="{958994A5-9C97-4C45-9042-E12101742438}" dt="2024-04-19T06:17:29.086" v="974" actId="1076"/>
          <ac:picMkLst>
            <pc:docMk/>
            <pc:sldMk cId="2412446227" sldId="272"/>
            <ac:picMk id="9" creationId="{ACD4D876-F06B-F383-EA9C-A69B635343A2}"/>
          </ac:picMkLst>
        </pc:picChg>
        <pc:picChg chg="add del mod ord">
          <ac:chgData name="Anjali Singh" userId="56868d61a58de755" providerId="LiveId" clId="{958994A5-9C97-4C45-9042-E12101742438}" dt="2024-04-19T05:44:49.403" v="787"/>
          <ac:picMkLst>
            <pc:docMk/>
            <pc:sldMk cId="2412446227" sldId="272"/>
            <ac:picMk id="11" creationId="{005C4FC2-A9AF-42FA-AFD0-24D9B1A69F74}"/>
          </ac:picMkLst>
        </pc:picChg>
        <pc:picChg chg="mod modCrop">
          <ac:chgData name="Anjali Singh" userId="56868d61a58de755" providerId="LiveId" clId="{958994A5-9C97-4C45-9042-E12101742438}" dt="2024-04-19T06:12:32.893" v="946" actId="165"/>
          <ac:picMkLst>
            <pc:docMk/>
            <pc:sldMk cId="2412446227" sldId="272"/>
            <ac:picMk id="12" creationId="{8674F721-E520-D52D-7825-4109E067639A}"/>
          </ac:picMkLst>
        </pc:picChg>
        <pc:picChg chg="add del mod ord">
          <ac:chgData name="Anjali Singh" userId="56868d61a58de755" providerId="LiveId" clId="{958994A5-9C97-4C45-9042-E12101742438}" dt="2024-04-19T05:46:27.258" v="801"/>
          <ac:picMkLst>
            <pc:docMk/>
            <pc:sldMk cId="2412446227" sldId="272"/>
            <ac:picMk id="14" creationId="{9DACEDD7-A061-737A-23DE-E3F1A94F7ACE}"/>
          </ac:picMkLst>
        </pc:picChg>
        <pc:picChg chg="mod">
          <ac:chgData name="Anjali Singh" userId="56868d61a58de755" providerId="LiveId" clId="{958994A5-9C97-4C45-9042-E12101742438}" dt="2024-04-19T06:12:32.893" v="946" actId="165"/>
          <ac:picMkLst>
            <pc:docMk/>
            <pc:sldMk cId="2412446227" sldId="272"/>
            <ac:picMk id="15" creationId="{971409FD-B9AD-A5FF-E014-958E60B99823}"/>
          </ac:picMkLst>
        </pc:picChg>
        <pc:picChg chg="add del mod ord">
          <ac:chgData name="Anjali Singh" userId="56868d61a58de755" providerId="LiveId" clId="{958994A5-9C97-4C45-9042-E12101742438}" dt="2024-04-19T05:51:08.540" v="813"/>
          <ac:picMkLst>
            <pc:docMk/>
            <pc:sldMk cId="2412446227" sldId="272"/>
            <ac:picMk id="17" creationId="{E2922A0E-632C-5954-7A16-AB958E46F08D}"/>
          </ac:picMkLst>
        </pc:picChg>
        <pc:picChg chg="mod">
          <ac:chgData name="Anjali Singh" userId="56868d61a58de755" providerId="LiveId" clId="{958994A5-9C97-4C45-9042-E12101742438}" dt="2024-04-19T06:12:32.893" v="946" actId="165"/>
          <ac:picMkLst>
            <pc:docMk/>
            <pc:sldMk cId="2412446227" sldId="272"/>
            <ac:picMk id="18" creationId="{4A11F0B7-12B0-0280-0801-B0B37841558A}"/>
          </ac:picMkLst>
        </pc:picChg>
        <pc:picChg chg="add del mod ord">
          <ac:chgData name="Anjali Singh" userId="56868d61a58de755" providerId="LiveId" clId="{958994A5-9C97-4C45-9042-E12101742438}" dt="2024-04-19T06:00:01.058" v="822"/>
          <ac:picMkLst>
            <pc:docMk/>
            <pc:sldMk cId="2412446227" sldId="272"/>
            <ac:picMk id="20" creationId="{FA0A8550-3A60-6C42-8F8F-977E1C660317}"/>
          </ac:picMkLst>
        </pc:picChg>
        <pc:picChg chg="mod">
          <ac:chgData name="Anjali Singh" userId="56868d61a58de755" providerId="LiveId" clId="{958994A5-9C97-4C45-9042-E12101742438}" dt="2024-04-19T06:12:32.893" v="946" actId="165"/>
          <ac:picMkLst>
            <pc:docMk/>
            <pc:sldMk cId="2412446227" sldId="272"/>
            <ac:picMk id="21" creationId="{DC2D4B33-6EFC-70A8-1B13-F18374D3C97D}"/>
          </ac:picMkLst>
        </pc:picChg>
        <pc:picChg chg="add mod">
          <ac:chgData name="Anjali Singh" userId="56868d61a58de755" providerId="LiveId" clId="{958994A5-9C97-4C45-9042-E12101742438}" dt="2024-04-19T06:07:36.173" v="924" actId="688"/>
          <ac:picMkLst>
            <pc:docMk/>
            <pc:sldMk cId="2412446227" sldId="272"/>
            <ac:picMk id="25" creationId="{3D49B435-BC07-71EA-615F-0C9C3A40D5A9}"/>
          </ac:picMkLst>
        </pc:picChg>
      </pc:sldChg>
      <pc:sldChg chg="addSp delSp modSp add ord modAnim">
        <pc:chgData name="Anjali Singh" userId="56868d61a58de755" providerId="LiveId" clId="{958994A5-9C97-4C45-9042-E12101742438}" dt="2024-04-18T14:28:29.216" v="11" actId="1076"/>
        <pc:sldMkLst>
          <pc:docMk/>
          <pc:sldMk cId="3442015434" sldId="277"/>
        </pc:sldMkLst>
        <pc:picChg chg="add del mod">
          <ac:chgData name="Anjali Singh" userId="56868d61a58de755" providerId="LiveId" clId="{958994A5-9C97-4C45-9042-E12101742438}" dt="2024-04-18T14:27:39.148" v="6" actId="478"/>
          <ac:picMkLst>
            <pc:docMk/>
            <pc:sldMk cId="3442015434" sldId="277"/>
            <ac:picMk id="2" creationId="{CC5D24C1-2EFE-D408-9C06-D513A72A0764}"/>
          </ac:picMkLst>
        </pc:picChg>
        <pc:picChg chg="mod">
          <ac:chgData name="Anjali Singh" userId="56868d61a58de755" providerId="LiveId" clId="{958994A5-9C97-4C45-9042-E12101742438}" dt="2024-04-18T14:28:29.216" v="11" actId="1076"/>
          <ac:picMkLst>
            <pc:docMk/>
            <pc:sldMk cId="3442015434" sldId="277"/>
            <ac:picMk id="1026" creationId="{4F15E213-44BB-27F8-33EB-A617FB47C611}"/>
          </ac:picMkLst>
        </pc:picChg>
      </pc:sldChg>
      <pc:sldChg chg="addSp delSp modSp new mod modTransition setBg">
        <pc:chgData name="Anjali Singh" userId="56868d61a58de755" providerId="LiveId" clId="{958994A5-9C97-4C45-9042-E12101742438}" dt="2024-04-19T08:12:38.580" v="2005" actId="20577"/>
        <pc:sldMkLst>
          <pc:docMk/>
          <pc:sldMk cId="2899616892" sldId="278"/>
        </pc:sldMkLst>
        <pc:spChg chg="add del mod">
          <ac:chgData name="Anjali Singh" userId="56868d61a58de755" providerId="LiveId" clId="{958994A5-9C97-4C45-9042-E12101742438}" dt="2024-04-19T02:02:08.216" v="106" actId="478"/>
          <ac:spMkLst>
            <pc:docMk/>
            <pc:sldMk cId="2899616892" sldId="278"/>
            <ac:spMk id="2" creationId="{4148C33A-81B4-E887-F04D-039EFD3FD3C3}"/>
          </ac:spMkLst>
        </pc:spChg>
        <pc:spChg chg="add del">
          <ac:chgData name="Anjali Singh" userId="56868d61a58de755" providerId="LiveId" clId="{958994A5-9C97-4C45-9042-E12101742438}" dt="2024-04-19T02:00:16.352" v="102" actId="478"/>
          <ac:spMkLst>
            <pc:docMk/>
            <pc:sldMk cId="2899616892" sldId="278"/>
            <ac:spMk id="3" creationId="{94613734-FADE-B576-EB33-9B45571901FD}"/>
          </ac:spMkLst>
        </pc:spChg>
        <pc:spChg chg="add del mod">
          <ac:chgData name="Anjali Singh" userId="56868d61a58de755" providerId="LiveId" clId="{958994A5-9C97-4C45-9042-E12101742438}" dt="2024-04-19T02:02:08.216" v="106" actId="478"/>
          <ac:spMkLst>
            <pc:docMk/>
            <pc:sldMk cId="2899616892" sldId="278"/>
            <ac:spMk id="4" creationId="{346DBE88-80FC-D18B-72A8-5A6858E93EB5}"/>
          </ac:spMkLst>
        </pc:spChg>
        <pc:spChg chg="add del mod">
          <ac:chgData name="Anjali Singh" userId="56868d61a58de755" providerId="LiveId" clId="{958994A5-9C97-4C45-9042-E12101742438}" dt="2024-04-19T02:06:20.873" v="172"/>
          <ac:spMkLst>
            <pc:docMk/>
            <pc:sldMk cId="2899616892" sldId="278"/>
            <ac:spMk id="5" creationId="{69BAEC34-97FF-4103-3BA9-01D4FAA64485}"/>
          </ac:spMkLst>
        </pc:spChg>
        <pc:spChg chg="add del mod">
          <ac:chgData name="Anjali Singh" userId="56868d61a58de755" providerId="LiveId" clId="{958994A5-9C97-4C45-9042-E12101742438}" dt="2024-04-19T02:06:20.873" v="172"/>
          <ac:spMkLst>
            <pc:docMk/>
            <pc:sldMk cId="2899616892" sldId="278"/>
            <ac:spMk id="6" creationId="{5D9CBEDD-DD53-43BF-19AA-CB1F57CE2820}"/>
          </ac:spMkLst>
        </pc:spChg>
        <pc:spChg chg="mod">
          <ac:chgData name="Anjali Singh" userId="56868d61a58de755" providerId="LiveId" clId="{958994A5-9C97-4C45-9042-E12101742438}" dt="2024-04-19T02:06:20.873" v="172"/>
          <ac:spMkLst>
            <pc:docMk/>
            <pc:sldMk cId="2899616892" sldId="278"/>
            <ac:spMk id="7" creationId="{BBD41A58-CEDB-0EE5-4DDD-60B8AF3137EE}"/>
          </ac:spMkLst>
        </pc:spChg>
        <pc:spChg chg="add mod">
          <ac:chgData name="Anjali Singh" userId="56868d61a58de755" providerId="LiveId" clId="{958994A5-9C97-4C45-9042-E12101742438}" dt="2024-04-19T08:12:38.580" v="2005" actId="20577"/>
          <ac:spMkLst>
            <pc:docMk/>
            <pc:sldMk cId="2899616892" sldId="278"/>
            <ac:spMk id="8" creationId="{6CAE62BE-CB62-4C37-09F2-4BA7D8153773}"/>
          </ac:spMkLst>
        </pc:spChg>
      </pc:sldChg>
      <pc:sldChg chg="addSp delSp modSp add mod modTransition modAnim">
        <pc:chgData name="Anjali Singh" userId="56868d61a58de755" providerId="LiveId" clId="{958994A5-9C97-4C45-9042-E12101742438}" dt="2024-04-19T07:51:12.638" v="1854" actId="14100"/>
        <pc:sldMkLst>
          <pc:docMk/>
          <pc:sldMk cId="2289703097" sldId="279"/>
        </pc:sldMkLst>
        <pc:spChg chg="add mod">
          <ac:chgData name="Anjali Singh" userId="56868d61a58de755" providerId="LiveId" clId="{958994A5-9C97-4C45-9042-E12101742438}" dt="2024-04-19T02:10:42.690" v="198" actId="571"/>
          <ac:spMkLst>
            <pc:docMk/>
            <pc:sldMk cId="2289703097" sldId="279"/>
            <ac:spMk id="2" creationId="{634459EA-7EA0-24C2-BEBB-6F82764E5378}"/>
          </ac:spMkLst>
        </pc:spChg>
        <pc:spChg chg="add mod">
          <ac:chgData name="Anjali Singh" userId="56868d61a58de755" providerId="LiveId" clId="{958994A5-9C97-4C45-9042-E12101742438}" dt="2024-04-19T02:23:28.552" v="367" actId="164"/>
          <ac:spMkLst>
            <pc:docMk/>
            <pc:sldMk cId="2289703097" sldId="279"/>
            <ac:spMk id="3" creationId="{66DA98C6-3BE5-0B3B-8D43-EF019883721F}"/>
          </ac:spMkLst>
        </pc:spChg>
        <pc:spChg chg="add mod">
          <ac:chgData name="Anjali Singh" userId="56868d61a58de755" providerId="LiveId" clId="{958994A5-9C97-4C45-9042-E12101742438}" dt="2024-04-19T04:53:12.005" v="461" actId="2085"/>
          <ac:spMkLst>
            <pc:docMk/>
            <pc:sldMk cId="2289703097" sldId="279"/>
            <ac:spMk id="4" creationId="{15A126D2-31EE-0555-B6AA-8CA5CB51BF3A}"/>
          </ac:spMkLst>
        </pc:spChg>
        <pc:spChg chg="mod">
          <ac:chgData name="Anjali Singh" userId="56868d61a58de755" providerId="LiveId" clId="{958994A5-9C97-4C45-9042-E12101742438}" dt="2024-04-19T07:50:38.879" v="1853" actId="1076"/>
          <ac:spMkLst>
            <pc:docMk/>
            <pc:sldMk cId="2289703097" sldId="279"/>
            <ac:spMk id="7" creationId="{BBD41A58-CEDB-0EE5-4DDD-60B8AF3137EE}"/>
          </ac:spMkLst>
        </pc:spChg>
        <pc:spChg chg="del mod">
          <ac:chgData name="Anjali Singh" userId="56868d61a58de755" providerId="LiveId" clId="{958994A5-9C97-4C45-9042-E12101742438}" dt="2024-04-19T02:14:12.534" v="210"/>
          <ac:spMkLst>
            <pc:docMk/>
            <pc:sldMk cId="2289703097" sldId="279"/>
            <ac:spMk id="8" creationId="{6CAE62BE-CB62-4C37-09F2-4BA7D8153773}"/>
          </ac:spMkLst>
        </pc:spChg>
        <pc:grpChg chg="add mod">
          <ac:chgData name="Anjali Singh" userId="56868d61a58de755" providerId="LiveId" clId="{958994A5-9C97-4C45-9042-E12101742438}" dt="2024-04-19T07:51:12.638" v="1854" actId="14100"/>
          <ac:grpSpMkLst>
            <pc:docMk/>
            <pc:sldMk cId="2289703097" sldId="279"/>
            <ac:grpSpMk id="5" creationId="{0157583E-27F3-F825-128A-AF676CEDC457}"/>
          </ac:grpSpMkLst>
        </pc:grpChg>
      </pc:sldChg>
      <pc:sldChg chg="addSp delSp modSp new mod ord setBg modAnim">
        <pc:chgData name="Anjali Singh" userId="56868d61a58de755" providerId="LiveId" clId="{958994A5-9C97-4C45-9042-E12101742438}" dt="2024-04-19T08:03:59.785" v="1873" actId="21"/>
        <pc:sldMkLst>
          <pc:docMk/>
          <pc:sldMk cId="2210337777" sldId="280"/>
        </pc:sldMkLst>
        <pc:spChg chg="add del">
          <ac:chgData name="Anjali Singh" userId="56868d61a58de755" providerId="LiveId" clId="{958994A5-9C97-4C45-9042-E12101742438}" dt="2024-04-19T04:51:07.420" v="385" actId="22"/>
          <ac:spMkLst>
            <pc:docMk/>
            <pc:sldMk cId="2210337777" sldId="280"/>
            <ac:spMk id="3" creationId="{408CAEEF-0DBC-A007-DD6F-4AB3EC079418}"/>
          </ac:spMkLst>
        </pc:spChg>
        <pc:spChg chg="mod">
          <ac:chgData name="Anjali Singh" userId="56868d61a58de755" providerId="LiveId" clId="{958994A5-9C97-4C45-9042-E12101742438}" dt="2024-04-19T07:28:27.074" v="1703"/>
          <ac:spMkLst>
            <pc:docMk/>
            <pc:sldMk cId="2210337777" sldId="280"/>
            <ac:spMk id="4" creationId="{146D4569-FE5D-B9EA-D69D-3F0266F3CE51}"/>
          </ac:spMkLst>
        </pc:spChg>
        <pc:spChg chg="add del">
          <ac:chgData name="Anjali Singh" userId="56868d61a58de755" providerId="LiveId" clId="{958994A5-9C97-4C45-9042-E12101742438}" dt="2024-04-19T04:51:10.222" v="387" actId="22"/>
          <ac:spMkLst>
            <pc:docMk/>
            <pc:sldMk cId="2210337777" sldId="280"/>
            <ac:spMk id="5" creationId="{768A7A4B-3EED-2D45-9B23-FFD736F23217}"/>
          </ac:spMkLst>
        </pc:spChg>
        <pc:spChg chg="add mod">
          <ac:chgData name="Anjali Singh" userId="56868d61a58de755" providerId="LiveId" clId="{958994A5-9C97-4C45-9042-E12101742438}" dt="2024-04-19T04:55:18.018" v="477" actId="1076"/>
          <ac:spMkLst>
            <pc:docMk/>
            <pc:sldMk cId="2210337777" sldId="280"/>
            <ac:spMk id="7" creationId="{BFEE0758-FBDE-B851-7C78-F04A7B474482}"/>
          </ac:spMkLst>
        </pc:spChg>
        <pc:spChg chg="add mod ord">
          <ac:chgData name="Anjali Singh" userId="56868d61a58de755" providerId="LiveId" clId="{958994A5-9C97-4C45-9042-E12101742438}" dt="2024-04-19T04:55:11.866" v="476" actId="1076"/>
          <ac:spMkLst>
            <pc:docMk/>
            <pc:sldMk cId="2210337777" sldId="280"/>
            <ac:spMk id="8" creationId="{083BEF77-B1E9-8D49-929F-FCA7B95C8E7C}"/>
          </ac:spMkLst>
        </pc:spChg>
        <pc:spChg chg="add mod">
          <ac:chgData name="Anjali Singh" userId="56868d61a58de755" providerId="LiveId" clId="{958994A5-9C97-4C45-9042-E12101742438}" dt="2024-04-19T04:58:42.468" v="528" actId="164"/>
          <ac:spMkLst>
            <pc:docMk/>
            <pc:sldMk cId="2210337777" sldId="280"/>
            <ac:spMk id="10" creationId="{8283B74F-9FAD-0395-4BAE-4325F73354A4}"/>
          </ac:spMkLst>
        </pc:spChg>
        <pc:spChg chg="add del">
          <ac:chgData name="Anjali Singh" userId="56868d61a58de755" providerId="LiveId" clId="{958994A5-9C97-4C45-9042-E12101742438}" dt="2024-04-19T04:57:11.307" v="501" actId="22"/>
          <ac:spMkLst>
            <pc:docMk/>
            <pc:sldMk cId="2210337777" sldId="280"/>
            <ac:spMk id="12" creationId="{E0E007F7-D47F-3CB2-771C-0EE8E219B63B}"/>
          </ac:spMkLst>
        </pc:spChg>
        <pc:spChg chg="add mod">
          <ac:chgData name="Anjali Singh" userId="56868d61a58de755" providerId="LiveId" clId="{958994A5-9C97-4C45-9042-E12101742438}" dt="2024-04-19T04:58:42.468" v="528" actId="164"/>
          <ac:spMkLst>
            <pc:docMk/>
            <pc:sldMk cId="2210337777" sldId="280"/>
            <ac:spMk id="14" creationId="{37325D63-05A0-9064-8E86-527618BBE0DE}"/>
          </ac:spMkLst>
        </pc:spChg>
        <pc:spChg chg="add del">
          <ac:chgData name="Anjali Singh" userId="56868d61a58de755" providerId="LiveId" clId="{958994A5-9C97-4C45-9042-E12101742438}" dt="2024-04-19T04:58:00.249" v="515" actId="22"/>
          <ac:spMkLst>
            <pc:docMk/>
            <pc:sldMk cId="2210337777" sldId="280"/>
            <ac:spMk id="16" creationId="{8C19533E-7540-6B48-05BF-168F2CC2C8F9}"/>
          </ac:spMkLst>
        </pc:spChg>
        <pc:spChg chg="add mod">
          <ac:chgData name="Anjali Singh" userId="56868d61a58de755" providerId="LiveId" clId="{958994A5-9C97-4C45-9042-E12101742438}" dt="2024-04-19T04:58:42.468" v="528" actId="164"/>
          <ac:spMkLst>
            <pc:docMk/>
            <pc:sldMk cId="2210337777" sldId="280"/>
            <ac:spMk id="18" creationId="{7660D7B6-881A-9734-4106-A9B67802939E}"/>
          </ac:spMkLst>
        </pc:spChg>
        <pc:spChg chg="add del">
          <ac:chgData name="Anjali Singh" userId="56868d61a58de755" providerId="LiveId" clId="{958994A5-9C97-4C45-9042-E12101742438}" dt="2024-04-19T05:03:45.711" v="536" actId="22"/>
          <ac:spMkLst>
            <pc:docMk/>
            <pc:sldMk cId="2210337777" sldId="280"/>
            <ac:spMk id="21" creationId="{87CB7229-29AB-524A-D4D0-29282728F73F}"/>
          </ac:spMkLst>
        </pc:spChg>
        <pc:spChg chg="add mod">
          <ac:chgData name="Anjali Singh" userId="56868d61a58de755" providerId="LiveId" clId="{958994A5-9C97-4C45-9042-E12101742438}" dt="2024-04-19T05:31:04.278" v="693" actId="14100"/>
          <ac:spMkLst>
            <pc:docMk/>
            <pc:sldMk cId="2210337777" sldId="280"/>
            <ac:spMk id="22" creationId="{574FA6FB-026A-1AC9-ED9E-CA95CA395461}"/>
          </ac:spMkLst>
        </pc:spChg>
        <pc:spChg chg="add del">
          <ac:chgData name="Anjali Singh" userId="56868d61a58de755" providerId="LiveId" clId="{958994A5-9C97-4C45-9042-E12101742438}" dt="2024-04-19T05:25:12.849" v="628" actId="22"/>
          <ac:spMkLst>
            <pc:docMk/>
            <pc:sldMk cId="2210337777" sldId="280"/>
            <ac:spMk id="24" creationId="{2D879B12-312A-FF30-FDE2-14266A1A3CD5}"/>
          </ac:spMkLst>
        </pc:spChg>
        <pc:spChg chg="add del mod">
          <ac:chgData name="Anjali Singh" userId="56868d61a58de755" providerId="LiveId" clId="{958994A5-9C97-4C45-9042-E12101742438}" dt="2024-04-19T05:25:25.507" v="631" actId="478"/>
          <ac:spMkLst>
            <pc:docMk/>
            <pc:sldMk cId="2210337777" sldId="280"/>
            <ac:spMk id="26" creationId="{8DA29C08-606C-F7D3-BD3F-D62C9686DCA1}"/>
          </ac:spMkLst>
        </pc:spChg>
        <pc:spChg chg="add del">
          <ac:chgData name="Anjali Singh" userId="56868d61a58de755" providerId="LiveId" clId="{958994A5-9C97-4C45-9042-E12101742438}" dt="2024-04-19T05:25:57.852" v="643" actId="22"/>
          <ac:spMkLst>
            <pc:docMk/>
            <pc:sldMk cId="2210337777" sldId="280"/>
            <ac:spMk id="28" creationId="{7B357924-43FA-559A-3E8A-28751EEE48DC}"/>
          </ac:spMkLst>
        </pc:spChg>
        <pc:spChg chg="add mod">
          <ac:chgData name="Anjali Singh" userId="56868d61a58de755" providerId="LiveId" clId="{958994A5-9C97-4C45-9042-E12101742438}" dt="2024-04-19T05:30:06.548" v="687" actId="164"/>
          <ac:spMkLst>
            <pc:docMk/>
            <pc:sldMk cId="2210337777" sldId="280"/>
            <ac:spMk id="30" creationId="{A4CEF54A-FC6E-7EB3-6A6B-0DABDB92EEF7}"/>
          </ac:spMkLst>
        </pc:spChg>
        <pc:spChg chg="add mod">
          <ac:chgData name="Anjali Singh" userId="56868d61a58de755" providerId="LiveId" clId="{958994A5-9C97-4C45-9042-E12101742438}" dt="2024-04-19T05:30:06.548" v="687" actId="164"/>
          <ac:spMkLst>
            <pc:docMk/>
            <pc:sldMk cId="2210337777" sldId="280"/>
            <ac:spMk id="32" creationId="{938D2958-9024-1726-5CDB-973EA6C89BE9}"/>
          </ac:spMkLst>
        </pc:spChg>
        <pc:grpChg chg="add del mod">
          <ac:chgData name="Anjali Singh" userId="56868d61a58de755" providerId="LiveId" clId="{958994A5-9C97-4C45-9042-E12101742438}" dt="2024-04-19T08:03:59.785" v="1873" actId="21"/>
          <ac:grpSpMkLst>
            <pc:docMk/>
            <pc:sldMk cId="2210337777" sldId="280"/>
            <ac:grpSpMk id="2" creationId="{209AE15B-A7DB-0034-505B-CEBA57F9F905}"/>
          </ac:grpSpMkLst>
        </pc:grpChg>
        <pc:grpChg chg="mod">
          <ac:chgData name="Anjali Singh" userId="56868d61a58de755" providerId="LiveId" clId="{958994A5-9C97-4C45-9042-E12101742438}" dt="2024-04-19T07:28:27.074" v="1703"/>
          <ac:grpSpMkLst>
            <pc:docMk/>
            <pc:sldMk cId="2210337777" sldId="280"/>
            <ac:grpSpMk id="3" creationId="{A05D9891-32CD-3CF0-EEAC-97A224928F5F}"/>
          </ac:grpSpMkLst>
        </pc:grpChg>
        <pc:grpChg chg="add mod">
          <ac:chgData name="Anjali Singh" userId="56868d61a58de755" providerId="LiveId" clId="{958994A5-9C97-4C45-9042-E12101742438}" dt="2024-04-19T05:21:50.805" v="590" actId="1076"/>
          <ac:grpSpMkLst>
            <pc:docMk/>
            <pc:sldMk cId="2210337777" sldId="280"/>
            <ac:grpSpMk id="9" creationId="{26F3ED38-BB66-D704-1684-39F5158A8DC2}"/>
          </ac:grpSpMkLst>
        </pc:grpChg>
        <pc:grpChg chg="add mod">
          <ac:chgData name="Anjali Singh" userId="56868d61a58de755" providerId="LiveId" clId="{958994A5-9C97-4C45-9042-E12101742438}" dt="2024-04-19T05:29:52.279" v="686" actId="1076"/>
          <ac:grpSpMkLst>
            <pc:docMk/>
            <pc:sldMk cId="2210337777" sldId="280"/>
            <ac:grpSpMk id="19" creationId="{FFEDA3CB-F25D-C2FB-864B-763396D5C047}"/>
          </ac:grpSpMkLst>
        </pc:grpChg>
        <pc:grpChg chg="add mod">
          <ac:chgData name="Anjali Singh" userId="56868d61a58de755" providerId="LiveId" clId="{958994A5-9C97-4C45-9042-E12101742438}" dt="2024-04-19T05:30:59.084" v="692" actId="1076"/>
          <ac:grpSpMkLst>
            <pc:docMk/>
            <pc:sldMk cId="2210337777" sldId="280"/>
            <ac:grpSpMk id="33" creationId="{37FD9E11-AF7C-0BBD-83FF-B2A90404D73E}"/>
          </ac:grpSpMkLst>
        </pc:grpChg>
        <pc:picChg chg="mod">
          <ac:chgData name="Anjali Singh" userId="56868d61a58de755" providerId="LiveId" clId="{958994A5-9C97-4C45-9042-E12101742438}" dt="2024-04-19T07:28:27.074" v="1703"/>
          <ac:picMkLst>
            <pc:docMk/>
            <pc:sldMk cId="2210337777" sldId="280"/>
            <ac:picMk id="5" creationId="{F31135D3-2292-D402-DEB3-10E60844D1B1}"/>
          </ac:picMkLst>
        </pc:picChg>
        <pc:picChg chg="mod">
          <ac:chgData name="Anjali Singh" userId="56868d61a58de755" providerId="LiveId" clId="{958994A5-9C97-4C45-9042-E12101742438}" dt="2024-04-19T07:28:27.074" v="1703"/>
          <ac:picMkLst>
            <pc:docMk/>
            <pc:sldMk cId="2210337777" sldId="280"/>
            <ac:picMk id="6" creationId="{FB3C5270-18CE-1274-CBF9-2BF8BF8E8695}"/>
          </ac:picMkLst>
        </pc:picChg>
        <pc:picChg chg="mod">
          <ac:chgData name="Anjali Singh" userId="56868d61a58de755" providerId="LiveId" clId="{958994A5-9C97-4C45-9042-E12101742438}" dt="2024-04-19T07:28:27.074" v="1703"/>
          <ac:picMkLst>
            <pc:docMk/>
            <pc:sldMk cId="2210337777" sldId="280"/>
            <ac:picMk id="11" creationId="{805A577D-0F63-5968-E685-D42DE4B872EC}"/>
          </ac:picMkLst>
        </pc:picChg>
        <pc:picChg chg="mod">
          <ac:chgData name="Anjali Singh" userId="56868d61a58de755" providerId="LiveId" clId="{958994A5-9C97-4C45-9042-E12101742438}" dt="2024-04-19T07:28:27.074" v="1703"/>
          <ac:picMkLst>
            <pc:docMk/>
            <pc:sldMk cId="2210337777" sldId="280"/>
            <ac:picMk id="12" creationId="{6CD74100-8FC8-5A94-22A2-C49B0A7B3717}"/>
          </ac:picMkLst>
        </pc:picChg>
        <pc:picChg chg="mod">
          <ac:chgData name="Anjali Singh" userId="56868d61a58de755" providerId="LiveId" clId="{958994A5-9C97-4C45-9042-E12101742438}" dt="2024-04-19T07:28:27.074" v="1703"/>
          <ac:picMkLst>
            <pc:docMk/>
            <pc:sldMk cId="2210337777" sldId="280"/>
            <ac:picMk id="13" creationId="{A1A0361C-E190-1CBE-7A01-84F8F74D4938}"/>
          </ac:picMkLst>
        </pc:picChg>
        <pc:picChg chg="mod">
          <ac:chgData name="Anjali Singh" userId="56868d61a58de755" providerId="LiveId" clId="{958994A5-9C97-4C45-9042-E12101742438}" dt="2024-04-19T07:28:27.074" v="1703"/>
          <ac:picMkLst>
            <pc:docMk/>
            <pc:sldMk cId="2210337777" sldId="280"/>
            <ac:picMk id="15" creationId="{F425C5D6-AA78-F621-5F3E-6A998C980DF4}"/>
          </ac:picMkLst>
        </pc:picChg>
      </pc:sldChg>
      <pc:sldChg chg="addSp delSp modSp new del mod ord setBg">
        <pc:chgData name="Anjali Singh" userId="56868d61a58de755" providerId="LiveId" clId="{958994A5-9C97-4C45-9042-E12101742438}" dt="2024-04-19T06:52:40.251" v="1296" actId="47"/>
        <pc:sldMkLst>
          <pc:docMk/>
          <pc:sldMk cId="2760308470" sldId="281"/>
        </pc:sldMkLst>
        <pc:picChg chg="add del mod">
          <ac:chgData name="Anjali Singh" userId="56868d61a58de755" providerId="LiveId" clId="{958994A5-9C97-4C45-9042-E12101742438}" dt="2024-04-19T05:33:58.921" v="700" actId="478"/>
          <ac:picMkLst>
            <pc:docMk/>
            <pc:sldMk cId="2760308470" sldId="281"/>
            <ac:picMk id="3" creationId="{9CB37CAB-5199-5030-2BA6-5E3700F65F0E}"/>
          </ac:picMkLst>
        </pc:picChg>
        <pc:picChg chg="add mod">
          <ac:chgData name="Anjali Singh" userId="56868d61a58de755" providerId="LiveId" clId="{958994A5-9C97-4C45-9042-E12101742438}" dt="2024-04-19T05:38:41.497" v="753"/>
          <ac:picMkLst>
            <pc:docMk/>
            <pc:sldMk cId="2760308470" sldId="281"/>
            <ac:picMk id="5" creationId="{5E350FBA-6191-885B-8BB6-79FFFD02FB31}"/>
          </ac:picMkLst>
        </pc:picChg>
      </pc:sldChg>
      <pc:sldChg chg="addSp delSp modSp add del mod modTransition">
        <pc:chgData name="Anjali Singh" userId="56868d61a58de755" providerId="LiveId" clId="{958994A5-9C97-4C45-9042-E12101742438}" dt="2024-04-19T06:47:25.332" v="1259" actId="47"/>
        <pc:sldMkLst>
          <pc:docMk/>
          <pc:sldMk cId="2943818426" sldId="282"/>
        </pc:sldMkLst>
        <pc:spChg chg="mod topLvl">
          <ac:chgData name="Anjali Singh" userId="56868d61a58de755" providerId="LiveId" clId="{958994A5-9C97-4C45-9042-E12101742438}" dt="2024-04-19T06:04:46.538" v="900" actId="1076"/>
          <ac:spMkLst>
            <pc:docMk/>
            <pc:sldMk cId="2943818426" sldId="282"/>
            <ac:spMk id="23" creationId="{1F84ECE7-7041-9067-E4F9-5EF9436C9EEC}"/>
          </ac:spMkLst>
        </pc:spChg>
        <pc:grpChg chg="add del mod">
          <ac:chgData name="Anjali Singh" userId="56868d61a58de755" providerId="LiveId" clId="{958994A5-9C97-4C45-9042-E12101742438}" dt="2024-04-19T06:08:14.913" v="926" actId="165"/>
          <ac:grpSpMkLst>
            <pc:docMk/>
            <pc:sldMk cId="2943818426" sldId="282"/>
            <ac:grpSpMk id="7" creationId="{DA26E6DF-108E-D813-627D-530EE4E3FAF6}"/>
          </ac:grpSpMkLst>
        </pc:grpChg>
        <pc:grpChg chg="del mod topLvl">
          <ac:chgData name="Anjali Singh" userId="56868d61a58de755" providerId="LiveId" clId="{958994A5-9C97-4C45-9042-E12101742438}" dt="2024-04-19T06:04:53.169" v="901" actId="165"/>
          <ac:grpSpMkLst>
            <pc:docMk/>
            <pc:sldMk cId="2943818426" sldId="282"/>
            <ac:grpSpMk id="22" creationId="{036C68CE-D38E-6D2D-5A30-CD4890B5C229}"/>
          </ac:grpSpMkLst>
        </pc:grpChg>
        <pc:grpChg chg="del mod">
          <ac:chgData name="Anjali Singh" userId="56868d61a58de755" providerId="LiveId" clId="{958994A5-9C97-4C45-9042-E12101742438}" dt="2024-04-19T06:03:46.634" v="888" actId="165"/>
          <ac:grpSpMkLst>
            <pc:docMk/>
            <pc:sldMk cId="2943818426" sldId="282"/>
            <ac:grpSpMk id="24" creationId="{ED82CA1E-34B4-5E60-3C0E-F06B493DEF9C}"/>
          </ac:grpSpMkLst>
        </pc:grpChg>
        <pc:picChg chg="add del mod">
          <ac:chgData name="Anjali Singh" userId="56868d61a58de755" providerId="LiveId" clId="{958994A5-9C97-4C45-9042-E12101742438}" dt="2024-04-19T06:23:50.908" v="1026" actId="21"/>
          <ac:picMkLst>
            <pc:docMk/>
            <pc:sldMk cId="2943818426" sldId="282"/>
            <ac:picMk id="3" creationId="{A66C92F3-6396-0797-F360-7EF0CB82E494}"/>
          </ac:picMkLst>
        </pc:picChg>
        <pc:picChg chg="mod topLvl">
          <ac:chgData name="Anjali Singh" userId="56868d61a58de755" providerId="LiveId" clId="{958994A5-9C97-4C45-9042-E12101742438}" dt="2024-04-19T06:08:14.913" v="926" actId="165"/>
          <ac:picMkLst>
            <pc:docMk/>
            <pc:sldMk cId="2943818426" sldId="282"/>
            <ac:picMk id="6" creationId="{E95CF748-0F96-49BD-751A-E53ACAE52D34}"/>
          </ac:picMkLst>
        </pc:picChg>
        <pc:picChg chg="mod topLvl">
          <ac:chgData name="Anjali Singh" userId="56868d61a58de755" providerId="LiveId" clId="{958994A5-9C97-4C45-9042-E12101742438}" dt="2024-04-19T06:08:14.913" v="926" actId="165"/>
          <ac:picMkLst>
            <pc:docMk/>
            <pc:sldMk cId="2943818426" sldId="282"/>
            <ac:picMk id="9" creationId="{ACD4D876-F06B-F383-EA9C-A69B635343A2}"/>
          </ac:picMkLst>
        </pc:picChg>
        <pc:picChg chg="mod topLvl">
          <ac:chgData name="Anjali Singh" userId="56868d61a58de755" providerId="LiveId" clId="{958994A5-9C97-4C45-9042-E12101742438}" dt="2024-04-19T06:08:14.913" v="926" actId="165"/>
          <ac:picMkLst>
            <pc:docMk/>
            <pc:sldMk cId="2943818426" sldId="282"/>
            <ac:picMk id="12" creationId="{8674F721-E520-D52D-7825-4109E067639A}"/>
          </ac:picMkLst>
        </pc:picChg>
        <pc:picChg chg="mod topLvl">
          <ac:chgData name="Anjali Singh" userId="56868d61a58de755" providerId="LiveId" clId="{958994A5-9C97-4C45-9042-E12101742438}" dt="2024-04-19T06:08:14.913" v="926" actId="165"/>
          <ac:picMkLst>
            <pc:docMk/>
            <pc:sldMk cId="2943818426" sldId="282"/>
            <ac:picMk id="15" creationId="{971409FD-B9AD-A5FF-E014-958E60B99823}"/>
          </ac:picMkLst>
        </pc:picChg>
        <pc:picChg chg="mod topLvl">
          <ac:chgData name="Anjali Singh" userId="56868d61a58de755" providerId="LiveId" clId="{958994A5-9C97-4C45-9042-E12101742438}" dt="2024-04-19T06:08:14.913" v="926" actId="165"/>
          <ac:picMkLst>
            <pc:docMk/>
            <pc:sldMk cId="2943818426" sldId="282"/>
            <ac:picMk id="18" creationId="{4A11F0B7-12B0-0280-0801-B0B37841558A}"/>
          </ac:picMkLst>
        </pc:picChg>
        <pc:picChg chg="mod topLvl">
          <ac:chgData name="Anjali Singh" userId="56868d61a58de755" providerId="LiveId" clId="{958994A5-9C97-4C45-9042-E12101742438}" dt="2024-04-19T06:08:14.913" v="926" actId="165"/>
          <ac:picMkLst>
            <pc:docMk/>
            <pc:sldMk cId="2943818426" sldId="282"/>
            <ac:picMk id="21" creationId="{DC2D4B33-6EFC-70A8-1B13-F18374D3C97D}"/>
          </ac:picMkLst>
        </pc:picChg>
      </pc:sldChg>
      <pc:sldChg chg="delSp modSp add del mod modTransition">
        <pc:chgData name="Anjali Singh" userId="56868d61a58de755" providerId="LiveId" clId="{958994A5-9C97-4C45-9042-E12101742438}" dt="2024-04-19T06:47:22.485" v="1258" actId="47"/>
        <pc:sldMkLst>
          <pc:docMk/>
          <pc:sldMk cId="1175009701" sldId="283"/>
        </pc:sldMkLst>
        <pc:spChg chg="mod topLvl">
          <ac:chgData name="Anjali Singh" userId="56868d61a58de755" providerId="LiveId" clId="{958994A5-9C97-4C45-9042-E12101742438}" dt="2024-04-19T06:09:44.395" v="939" actId="165"/>
          <ac:spMkLst>
            <pc:docMk/>
            <pc:sldMk cId="1175009701" sldId="283"/>
            <ac:spMk id="23" creationId="{1F84ECE7-7041-9067-E4F9-5EF9436C9EEC}"/>
          </ac:spMkLst>
        </pc:spChg>
        <pc:grpChg chg="del mod topLvl">
          <ac:chgData name="Anjali Singh" userId="56868d61a58de755" providerId="LiveId" clId="{958994A5-9C97-4C45-9042-E12101742438}" dt="2024-04-19T06:09:51.918" v="940" actId="165"/>
          <ac:grpSpMkLst>
            <pc:docMk/>
            <pc:sldMk cId="1175009701" sldId="283"/>
            <ac:grpSpMk id="22" creationId="{036C68CE-D38E-6D2D-5A30-CD4890B5C229}"/>
          </ac:grpSpMkLst>
        </pc:grpChg>
        <pc:grpChg chg="del mod">
          <ac:chgData name="Anjali Singh" userId="56868d61a58de755" providerId="LiveId" clId="{958994A5-9C97-4C45-9042-E12101742438}" dt="2024-04-19T06:09:44.395" v="939" actId="165"/>
          <ac:grpSpMkLst>
            <pc:docMk/>
            <pc:sldMk cId="1175009701" sldId="283"/>
            <ac:grpSpMk id="24" creationId="{ED82CA1E-34B4-5E60-3C0E-F06B493DEF9C}"/>
          </ac:grpSpMkLst>
        </pc:grpChg>
        <pc:picChg chg="mod topLvl">
          <ac:chgData name="Anjali Singh" userId="56868d61a58de755" providerId="LiveId" clId="{958994A5-9C97-4C45-9042-E12101742438}" dt="2024-04-19T06:09:55.799" v="941" actId="1076"/>
          <ac:picMkLst>
            <pc:docMk/>
            <pc:sldMk cId="1175009701" sldId="283"/>
            <ac:picMk id="6" creationId="{E95CF748-0F96-49BD-751A-E53ACAE52D34}"/>
          </ac:picMkLst>
        </pc:picChg>
        <pc:picChg chg="mod topLvl">
          <ac:chgData name="Anjali Singh" userId="56868d61a58de755" providerId="LiveId" clId="{958994A5-9C97-4C45-9042-E12101742438}" dt="2024-04-19T06:09:51.918" v="940" actId="165"/>
          <ac:picMkLst>
            <pc:docMk/>
            <pc:sldMk cId="1175009701" sldId="283"/>
            <ac:picMk id="9" creationId="{ACD4D876-F06B-F383-EA9C-A69B635343A2}"/>
          </ac:picMkLst>
        </pc:picChg>
        <pc:picChg chg="mod topLvl">
          <ac:chgData name="Anjali Singh" userId="56868d61a58de755" providerId="LiveId" clId="{958994A5-9C97-4C45-9042-E12101742438}" dt="2024-04-19T06:09:51.918" v="940" actId="165"/>
          <ac:picMkLst>
            <pc:docMk/>
            <pc:sldMk cId="1175009701" sldId="283"/>
            <ac:picMk id="12" creationId="{8674F721-E520-D52D-7825-4109E067639A}"/>
          </ac:picMkLst>
        </pc:picChg>
        <pc:picChg chg="mod topLvl">
          <ac:chgData name="Anjali Singh" userId="56868d61a58de755" providerId="LiveId" clId="{958994A5-9C97-4C45-9042-E12101742438}" dt="2024-04-19T06:09:51.918" v="940" actId="165"/>
          <ac:picMkLst>
            <pc:docMk/>
            <pc:sldMk cId="1175009701" sldId="283"/>
            <ac:picMk id="15" creationId="{971409FD-B9AD-A5FF-E014-958E60B99823}"/>
          </ac:picMkLst>
        </pc:picChg>
        <pc:picChg chg="mod topLvl">
          <ac:chgData name="Anjali Singh" userId="56868d61a58de755" providerId="LiveId" clId="{958994A5-9C97-4C45-9042-E12101742438}" dt="2024-04-19T06:09:51.918" v="940" actId="165"/>
          <ac:picMkLst>
            <pc:docMk/>
            <pc:sldMk cId="1175009701" sldId="283"/>
            <ac:picMk id="18" creationId="{4A11F0B7-12B0-0280-0801-B0B37841558A}"/>
          </ac:picMkLst>
        </pc:picChg>
        <pc:picChg chg="mod topLvl">
          <ac:chgData name="Anjali Singh" userId="56868d61a58de755" providerId="LiveId" clId="{958994A5-9C97-4C45-9042-E12101742438}" dt="2024-04-19T06:09:51.918" v="940" actId="165"/>
          <ac:picMkLst>
            <pc:docMk/>
            <pc:sldMk cId="1175009701" sldId="283"/>
            <ac:picMk id="21" creationId="{DC2D4B33-6EFC-70A8-1B13-F18374D3C97D}"/>
          </ac:picMkLst>
        </pc:picChg>
      </pc:sldChg>
      <pc:sldChg chg="addSp delSp modSp add del mod">
        <pc:chgData name="Anjali Singh" userId="56868d61a58de755" providerId="LiveId" clId="{958994A5-9C97-4C45-9042-E12101742438}" dt="2024-04-19T06:47:20.519" v="1257" actId="47"/>
        <pc:sldMkLst>
          <pc:docMk/>
          <pc:sldMk cId="1148314797" sldId="284"/>
        </pc:sldMkLst>
        <pc:spChg chg="mod">
          <ac:chgData name="Anjali Singh" userId="56868d61a58de755" providerId="LiveId" clId="{958994A5-9C97-4C45-9042-E12101742438}" dt="2024-04-19T06:16:50.542" v="969" actId="1076"/>
          <ac:spMkLst>
            <pc:docMk/>
            <pc:sldMk cId="1148314797" sldId="284"/>
            <ac:spMk id="23" creationId="{1F84ECE7-7041-9067-E4F9-5EF9436C9EEC}"/>
          </ac:spMkLst>
        </pc:spChg>
        <pc:grpChg chg="add mod">
          <ac:chgData name="Anjali Singh" userId="56868d61a58de755" providerId="LiveId" clId="{958994A5-9C97-4C45-9042-E12101742438}" dt="2024-04-19T06:19:16.208" v="985" actId="338"/>
          <ac:grpSpMkLst>
            <pc:docMk/>
            <pc:sldMk cId="1148314797" sldId="284"/>
            <ac:grpSpMk id="2" creationId="{3CF35BBC-EF3C-4C66-A231-7539C53C576A}"/>
          </ac:grpSpMkLst>
        </pc:grpChg>
        <pc:grpChg chg="del mod">
          <ac:chgData name="Anjali Singh" userId="56868d61a58de755" providerId="LiveId" clId="{958994A5-9C97-4C45-9042-E12101742438}" dt="2024-04-19T06:16:58.842" v="971" actId="165"/>
          <ac:grpSpMkLst>
            <pc:docMk/>
            <pc:sldMk cId="1148314797" sldId="284"/>
            <ac:grpSpMk id="22" creationId="{036C68CE-D38E-6D2D-5A30-CD4890B5C229}"/>
          </ac:grpSpMkLst>
        </pc:grpChg>
        <pc:picChg chg="mod topLvl">
          <ac:chgData name="Anjali Singh" userId="56868d61a58de755" providerId="LiveId" clId="{958994A5-9C97-4C45-9042-E12101742438}" dt="2024-04-19T06:19:16.208" v="985" actId="338"/>
          <ac:picMkLst>
            <pc:docMk/>
            <pc:sldMk cId="1148314797" sldId="284"/>
            <ac:picMk id="6" creationId="{E95CF748-0F96-49BD-751A-E53ACAE52D34}"/>
          </ac:picMkLst>
        </pc:picChg>
        <pc:picChg chg="mod topLvl">
          <ac:chgData name="Anjali Singh" userId="56868d61a58de755" providerId="LiveId" clId="{958994A5-9C97-4C45-9042-E12101742438}" dt="2024-04-19T06:19:16.208" v="985" actId="338"/>
          <ac:picMkLst>
            <pc:docMk/>
            <pc:sldMk cId="1148314797" sldId="284"/>
            <ac:picMk id="9" creationId="{ACD4D876-F06B-F383-EA9C-A69B635343A2}"/>
          </ac:picMkLst>
        </pc:picChg>
        <pc:picChg chg="mod topLvl">
          <ac:chgData name="Anjali Singh" userId="56868d61a58de755" providerId="LiveId" clId="{958994A5-9C97-4C45-9042-E12101742438}" dt="2024-04-19T06:19:16.208" v="985" actId="338"/>
          <ac:picMkLst>
            <pc:docMk/>
            <pc:sldMk cId="1148314797" sldId="284"/>
            <ac:picMk id="12" creationId="{8674F721-E520-D52D-7825-4109E067639A}"/>
          </ac:picMkLst>
        </pc:picChg>
        <pc:picChg chg="mod topLvl">
          <ac:chgData name="Anjali Singh" userId="56868d61a58de755" providerId="LiveId" clId="{958994A5-9C97-4C45-9042-E12101742438}" dt="2024-04-19T06:19:16.208" v="985" actId="338"/>
          <ac:picMkLst>
            <pc:docMk/>
            <pc:sldMk cId="1148314797" sldId="284"/>
            <ac:picMk id="15" creationId="{971409FD-B9AD-A5FF-E014-958E60B99823}"/>
          </ac:picMkLst>
        </pc:picChg>
        <pc:picChg chg="mod topLvl">
          <ac:chgData name="Anjali Singh" userId="56868d61a58de755" providerId="LiveId" clId="{958994A5-9C97-4C45-9042-E12101742438}" dt="2024-04-19T06:19:16.208" v="985" actId="338"/>
          <ac:picMkLst>
            <pc:docMk/>
            <pc:sldMk cId="1148314797" sldId="284"/>
            <ac:picMk id="18" creationId="{4A11F0B7-12B0-0280-0801-B0B37841558A}"/>
          </ac:picMkLst>
        </pc:picChg>
        <pc:picChg chg="mod topLvl">
          <ac:chgData name="Anjali Singh" userId="56868d61a58de755" providerId="LiveId" clId="{958994A5-9C97-4C45-9042-E12101742438}" dt="2024-04-19T06:19:16.208" v="985" actId="338"/>
          <ac:picMkLst>
            <pc:docMk/>
            <pc:sldMk cId="1148314797" sldId="284"/>
            <ac:picMk id="21" creationId="{DC2D4B33-6EFC-70A8-1B13-F18374D3C97D}"/>
          </ac:picMkLst>
        </pc:picChg>
      </pc:sldChg>
      <pc:sldChg chg="addSp delSp modSp add mod modTransition modAnim">
        <pc:chgData name="Anjali Singh" userId="56868d61a58de755" providerId="LiveId" clId="{958994A5-9C97-4C45-9042-E12101742438}" dt="2024-04-19T08:13:03.761" v="2009" actId="20577"/>
        <pc:sldMkLst>
          <pc:docMk/>
          <pc:sldMk cId="937614925" sldId="285"/>
        </pc:sldMkLst>
        <pc:spChg chg="add mod">
          <ac:chgData name="Anjali Singh" userId="56868d61a58de755" providerId="LiveId" clId="{958994A5-9C97-4C45-9042-E12101742438}" dt="2024-04-19T06:28:05.355" v="1078" actId="1076"/>
          <ac:spMkLst>
            <pc:docMk/>
            <pc:sldMk cId="937614925" sldId="285"/>
            <ac:spMk id="2" creationId="{27129065-13D3-69EF-8E50-1C6AB6F68343}"/>
          </ac:spMkLst>
        </pc:spChg>
        <pc:spChg chg="mod">
          <ac:chgData name="Anjali Singh" userId="56868d61a58de755" providerId="LiveId" clId="{958994A5-9C97-4C45-9042-E12101742438}" dt="2024-04-19T08:13:03.761" v="2009" actId="20577"/>
          <ac:spMkLst>
            <pc:docMk/>
            <pc:sldMk cId="937614925" sldId="285"/>
            <ac:spMk id="4" creationId="{1C09547A-D3F0-453F-718F-2F071A3E6586}"/>
          </ac:spMkLst>
        </pc:spChg>
        <pc:spChg chg="mod">
          <ac:chgData name="Anjali Singh" userId="56868d61a58de755" providerId="LiveId" clId="{958994A5-9C97-4C45-9042-E12101742438}" dt="2024-04-19T06:32:02.621" v="1109" actId="20577"/>
          <ac:spMkLst>
            <pc:docMk/>
            <pc:sldMk cId="937614925" sldId="285"/>
            <ac:spMk id="23" creationId="{1F84ECE7-7041-9067-E4F9-5EF9436C9EEC}"/>
          </ac:spMkLst>
        </pc:spChg>
        <pc:grpChg chg="mod">
          <ac:chgData name="Anjali Singh" userId="56868d61a58de755" providerId="LiveId" clId="{958994A5-9C97-4C45-9042-E12101742438}" dt="2024-04-19T06:31:58.976" v="1108" actId="1076"/>
          <ac:grpSpMkLst>
            <pc:docMk/>
            <pc:sldMk cId="937614925" sldId="285"/>
            <ac:grpSpMk id="26" creationId="{63384C83-0072-1AD1-8B18-8B3D955316BB}"/>
          </ac:grpSpMkLst>
        </pc:grpChg>
        <pc:picChg chg="add mod">
          <ac:chgData name="Anjali Singh" userId="56868d61a58de755" providerId="LiveId" clId="{958994A5-9C97-4C45-9042-E12101742438}" dt="2024-04-19T06:24:01.516" v="1030" actId="1076"/>
          <ac:picMkLst>
            <pc:docMk/>
            <pc:sldMk cId="937614925" sldId="285"/>
            <ac:picMk id="3" creationId="{A66C92F3-6396-0797-F360-7EF0CB82E494}"/>
          </ac:picMkLst>
        </pc:picChg>
        <pc:picChg chg="mod">
          <ac:chgData name="Anjali Singh" userId="56868d61a58de755" providerId="LiveId" clId="{958994A5-9C97-4C45-9042-E12101742438}" dt="2024-04-19T06:23:32.425" v="1022" actId="1076"/>
          <ac:picMkLst>
            <pc:docMk/>
            <pc:sldMk cId="937614925" sldId="285"/>
            <ac:picMk id="6" creationId="{E95CF748-0F96-49BD-751A-E53ACAE52D34}"/>
          </ac:picMkLst>
        </pc:picChg>
        <pc:picChg chg="add mod">
          <ac:chgData name="Anjali Singh" userId="56868d61a58de755" providerId="LiveId" clId="{958994A5-9C97-4C45-9042-E12101742438}" dt="2024-04-19T06:33:41.221" v="1128" actId="688"/>
          <ac:picMkLst>
            <pc:docMk/>
            <pc:sldMk cId="937614925" sldId="285"/>
            <ac:picMk id="7" creationId="{9D32E18F-4236-56E6-1AEF-C7187A251F83}"/>
          </ac:picMkLst>
        </pc:picChg>
        <pc:picChg chg="del">
          <ac:chgData name="Anjali Singh" userId="56868d61a58de755" providerId="LiveId" clId="{958994A5-9C97-4C45-9042-E12101742438}" dt="2024-04-19T06:22:20.028" v="1004" actId="478"/>
          <ac:picMkLst>
            <pc:docMk/>
            <pc:sldMk cId="937614925" sldId="285"/>
            <ac:picMk id="25" creationId="{3D49B435-BC07-71EA-615F-0C9C3A40D5A9}"/>
          </ac:picMkLst>
        </pc:picChg>
      </pc:sldChg>
      <pc:sldChg chg="delSp modSp add del mod ord">
        <pc:chgData name="Anjali Singh" userId="56868d61a58de755" providerId="LiveId" clId="{958994A5-9C97-4C45-9042-E12101742438}" dt="2024-04-19T06:19:50.794" v="991" actId="47"/>
        <pc:sldMkLst>
          <pc:docMk/>
          <pc:sldMk cId="1779527735" sldId="285"/>
        </pc:sldMkLst>
        <pc:grpChg chg="del mod">
          <ac:chgData name="Anjali Singh" userId="56868d61a58de755" providerId="LiveId" clId="{958994A5-9C97-4C45-9042-E12101742438}" dt="2024-04-19T06:19:48.348" v="990" actId="478"/>
          <ac:grpSpMkLst>
            <pc:docMk/>
            <pc:sldMk cId="1779527735" sldId="285"/>
            <ac:grpSpMk id="26" creationId="{63384C83-0072-1AD1-8B18-8B3D955316BB}"/>
          </ac:grpSpMkLst>
        </pc:grpChg>
      </pc:sldChg>
      <pc:sldChg chg="delSp modSp add del mod">
        <pc:chgData name="Anjali Singh" userId="56868d61a58de755" providerId="LiveId" clId="{958994A5-9C97-4C45-9042-E12101742438}" dt="2024-04-19T06:21:07.486" v="1001" actId="47"/>
        <pc:sldMkLst>
          <pc:docMk/>
          <pc:sldMk cId="3350043731" sldId="285"/>
        </pc:sldMkLst>
        <pc:spChg chg="del mod topLvl">
          <ac:chgData name="Anjali Singh" userId="56868d61a58de755" providerId="LiveId" clId="{958994A5-9C97-4C45-9042-E12101742438}" dt="2024-04-19T06:20:30.028" v="995" actId="478"/>
          <ac:spMkLst>
            <pc:docMk/>
            <pc:sldMk cId="3350043731" sldId="285"/>
            <ac:spMk id="23" creationId="{1F84ECE7-7041-9067-E4F9-5EF9436C9EEC}"/>
          </ac:spMkLst>
        </pc:spChg>
        <pc:grpChg chg="del mod topLvl">
          <ac:chgData name="Anjali Singh" userId="56868d61a58de755" providerId="LiveId" clId="{958994A5-9C97-4C45-9042-E12101742438}" dt="2024-04-19T06:21:04.582" v="1000" actId="478"/>
          <ac:grpSpMkLst>
            <pc:docMk/>
            <pc:sldMk cId="3350043731" sldId="285"/>
            <ac:grpSpMk id="22" creationId="{036C68CE-D38E-6D2D-5A30-CD4890B5C229}"/>
          </ac:grpSpMkLst>
        </pc:grpChg>
        <pc:grpChg chg="del">
          <ac:chgData name="Anjali Singh" userId="56868d61a58de755" providerId="LiveId" clId="{958994A5-9C97-4C45-9042-E12101742438}" dt="2024-04-19T06:20:30.028" v="995" actId="478"/>
          <ac:grpSpMkLst>
            <pc:docMk/>
            <pc:sldMk cId="3350043731" sldId="285"/>
            <ac:grpSpMk id="26" creationId="{63384C83-0072-1AD1-8B18-8B3D955316BB}"/>
          </ac:grpSpMkLst>
        </pc:grpChg>
      </pc:sldChg>
      <pc:sldChg chg="delSp modSp add del mod">
        <pc:chgData name="Anjali Singh" userId="56868d61a58de755" providerId="LiveId" clId="{958994A5-9C97-4C45-9042-E12101742438}" dt="2024-04-19T06:30:50.519" v="1092" actId="47"/>
        <pc:sldMkLst>
          <pc:docMk/>
          <pc:sldMk cId="1327766006" sldId="286"/>
        </pc:sldMkLst>
        <pc:picChg chg="del">
          <ac:chgData name="Anjali Singh" userId="56868d61a58de755" providerId="LiveId" clId="{958994A5-9C97-4C45-9042-E12101742438}" dt="2024-04-19T06:30:29.048" v="1090" actId="478"/>
          <ac:picMkLst>
            <pc:docMk/>
            <pc:sldMk cId="1327766006" sldId="286"/>
            <ac:picMk id="3" creationId="{A66C92F3-6396-0797-F360-7EF0CB82E494}"/>
          </ac:picMkLst>
        </pc:picChg>
        <pc:picChg chg="mod">
          <ac:chgData name="Anjali Singh" userId="56868d61a58de755" providerId="LiveId" clId="{958994A5-9C97-4C45-9042-E12101742438}" dt="2024-04-19T06:30:42.937" v="1091" actId="1076"/>
          <ac:picMkLst>
            <pc:docMk/>
            <pc:sldMk cId="1327766006" sldId="286"/>
            <ac:picMk id="6" creationId="{E95CF748-0F96-49BD-751A-E53ACAE52D34}"/>
          </ac:picMkLst>
        </pc:picChg>
      </pc:sldChg>
      <pc:sldChg chg="add del ord">
        <pc:chgData name="Anjali Singh" userId="56868d61a58de755" providerId="LiveId" clId="{958994A5-9C97-4C45-9042-E12101742438}" dt="2024-04-19T06:30:08.736" v="1088" actId="47"/>
        <pc:sldMkLst>
          <pc:docMk/>
          <pc:sldMk cId="2560202623" sldId="286"/>
        </pc:sldMkLst>
      </pc:sldChg>
      <pc:sldChg chg="addSp delSp modSp add mod ord modTransition">
        <pc:chgData name="Anjali Singh" userId="56868d61a58de755" providerId="LiveId" clId="{958994A5-9C97-4C45-9042-E12101742438}" dt="2024-04-19T08:13:07.805" v="2011" actId="20577"/>
        <pc:sldMkLst>
          <pc:docMk/>
          <pc:sldMk cId="3305566335" sldId="286"/>
        </pc:sldMkLst>
        <pc:spChg chg="mod">
          <ac:chgData name="Anjali Singh" userId="56868d61a58de755" providerId="LiveId" clId="{958994A5-9C97-4C45-9042-E12101742438}" dt="2024-04-19T08:13:07.805" v="2011" actId="20577"/>
          <ac:spMkLst>
            <pc:docMk/>
            <pc:sldMk cId="3305566335" sldId="286"/>
            <ac:spMk id="4" creationId="{1C09547A-D3F0-453F-718F-2F071A3E6586}"/>
          </ac:spMkLst>
        </pc:spChg>
        <pc:spChg chg="mod">
          <ac:chgData name="Anjali Singh" userId="56868d61a58de755" providerId="LiveId" clId="{958994A5-9C97-4C45-9042-E12101742438}" dt="2024-04-19T06:32:12.039" v="1110" actId="20577"/>
          <ac:spMkLst>
            <pc:docMk/>
            <pc:sldMk cId="3305566335" sldId="286"/>
            <ac:spMk id="23" creationId="{1F84ECE7-7041-9067-E4F9-5EF9436C9EEC}"/>
          </ac:spMkLst>
        </pc:spChg>
        <pc:grpChg chg="mod">
          <ac:chgData name="Anjali Singh" userId="56868d61a58de755" providerId="LiveId" clId="{958994A5-9C97-4C45-9042-E12101742438}" dt="2024-04-19T06:32:44.420" v="1115" actId="688"/>
          <ac:grpSpMkLst>
            <pc:docMk/>
            <pc:sldMk cId="3305566335" sldId="286"/>
            <ac:grpSpMk id="26" creationId="{63384C83-0072-1AD1-8B18-8B3D955316BB}"/>
          </ac:grpSpMkLst>
        </pc:grpChg>
        <pc:graphicFrameChg chg="add del modGraphic">
          <ac:chgData name="Anjali Singh" userId="56868d61a58de755" providerId="LiveId" clId="{958994A5-9C97-4C45-9042-E12101742438}" dt="2024-04-19T06:37:53.014" v="1164" actId="478"/>
          <ac:graphicFrameMkLst>
            <pc:docMk/>
            <pc:sldMk cId="3305566335" sldId="286"/>
            <ac:graphicFrameMk id="10" creationId="{529711B9-ED8F-8A3B-D98F-7C644961C2C9}"/>
          </ac:graphicFrameMkLst>
        </pc:graphicFrameChg>
        <pc:picChg chg="add mod">
          <ac:chgData name="Anjali Singh" userId="56868d61a58de755" providerId="LiveId" clId="{958994A5-9C97-4C45-9042-E12101742438}" dt="2024-04-19T06:33:24.837" v="1124" actId="1076"/>
          <ac:picMkLst>
            <pc:docMk/>
            <pc:sldMk cId="3305566335" sldId="286"/>
            <ac:picMk id="3" creationId="{9D472153-9BE7-49B5-25F8-4FA59CD56B12}"/>
          </ac:picMkLst>
        </pc:picChg>
        <pc:picChg chg="add mod">
          <ac:chgData name="Anjali Singh" userId="56868d61a58de755" providerId="LiveId" clId="{958994A5-9C97-4C45-9042-E12101742438}" dt="2024-04-19T06:34:05.684" v="1133" actId="688"/>
          <ac:picMkLst>
            <pc:docMk/>
            <pc:sldMk cId="3305566335" sldId="286"/>
            <ac:picMk id="7" creationId="{D96C2A94-18F4-B4FE-7EEF-79F29BD1095B}"/>
          </ac:picMkLst>
        </pc:picChg>
        <pc:picChg chg="mod">
          <ac:chgData name="Anjali Singh" userId="56868d61a58de755" providerId="LiveId" clId="{958994A5-9C97-4C45-9042-E12101742438}" dt="2024-04-19T06:32:37.434" v="1114" actId="1076"/>
          <ac:picMkLst>
            <pc:docMk/>
            <pc:sldMk cId="3305566335" sldId="286"/>
            <ac:picMk id="9" creationId="{ACD4D876-F06B-F383-EA9C-A69B635343A2}"/>
          </ac:picMkLst>
        </pc:picChg>
        <pc:picChg chg="add mod">
          <ac:chgData name="Anjali Singh" userId="56868d61a58de755" providerId="LiveId" clId="{958994A5-9C97-4C45-9042-E12101742438}" dt="2024-04-19T06:38:15.894" v="1169" actId="1076"/>
          <ac:picMkLst>
            <pc:docMk/>
            <pc:sldMk cId="3305566335" sldId="286"/>
            <ac:picMk id="11" creationId="{79C9051B-CFA6-7E62-806C-AEB201A2C957}"/>
          </ac:picMkLst>
        </pc:picChg>
        <pc:picChg chg="mod">
          <ac:chgData name="Anjali Singh" userId="56868d61a58de755" providerId="LiveId" clId="{958994A5-9C97-4C45-9042-E12101742438}" dt="2024-04-19T06:32:50.415" v="1116" actId="1076"/>
          <ac:picMkLst>
            <pc:docMk/>
            <pc:sldMk cId="3305566335" sldId="286"/>
            <ac:picMk id="18" creationId="{4A11F0B7-12B0-0280-0801-B0B37841558A}"/>
          </ac:picMkLst>
        </pc:picChg>
        <pc:picChg chg="del">
          <ac:chgData name="Anjali Singh" userId="56868d61a58de755" providerId="LiveId" clId="{958994A5-9C97-4C45-9042-E12101742438}" dt="2024-04-19T06:31:00.378" v="1096" actId="478"/>
          <ac:picMkLst>
            <pc:docMk/>
            <pc:sldMk cId="3305566335" sldId="286"/>
            <ac:picMk id="25" creationId="{3D49B435-BC07-71EA-615F-0C9C3A40D5A9}"/>
          </ac:picMkLst>
        </pc:picChg>
      </pc:sldChg>
      <pc:sldChg chg="addSp delSp modSp add mod ord modTransition">
        <pc:chgData name="Anjali Singh" userId="56868d61a58de755" providerId="LiveId" clId="{958994A5-9C97-4C45-9042-E12101742438}" dt="2024-04-19T08:13:12.946" v="2013" actId="20577"/>
        <pc:sldMkLst>
          <pc:docMk/>
          <pc:sldMk cId="1182213835" sldId="287"/>
        </pc:sldMkLst>
        <pc:spChg chg="mod">
          <ac:chgData name="Anjali Singh" userId="56868d61a58de755" providerId="LiveId" clId="{958994A5-9C97-4C45-9042-E12101742438}" dt="2024-04-19T08:13:12.946" v="2013" actId="20577"/>
          <ac:spMkLst>
            <pc:docMk/>
            <pc:sldMk cId="1182213835" sldId="287"/>
            <ac:spMk id="4" creationId="{1C09547A-D3F0-453F-718F-2F071A3E6586}"/>
          </ac:spMkLst>
        </pc:spChg>
        <pc:spChg chg="mod">
          <ac:chgData name="Anjali Singh" userId="56868d61a58de755" providerId="LiveId" clId="{958994A5-9C97-4C45-9042-E12101742438}" dt="2024-04-19T06:34:47.495" v="1137" actId="20577"/>
          <ac:spMkLst>
            <pc:docMk/>
            <pc:sldMk cId="1182213835" sldId="287"/>
            <ac:spMk id="23" creationId="{1F84ECE7-7041-9067-E4F9-5EF9436C9EEC}"/>
          </ac:spMkLst>
        </pc:spChg>
        <pc:grpChg chg="mod">
          <ac:chgData name="Anjali Singh" userId="56868d61a58de755" providerId="LiveId" clId="{958994A5-9C97-4C45-9042-E12101742438}" dt="2024-04-19T06:35:20.982" v="1142" actId="1076"/>
          <ac:grpSpMkLst>
            <pc:docMk/>
            <pc:sldMk cId="1182213835" sldId="287"/>
            <ac:grpSpMk id="26" creationId="{63384C83-0072-1AD1-8B18-8B3D955316BB}"/>
          </ac:grpSpMkLst>
        </pc:grpChg>
        <pc:picChg chg="add mod">
          <ac:chgData name="Anjali Singh" userId="56868d61a58de755" providerId="LiveId" clId="{958994A5-9C97-4C45-9042-E12101742438}" dt="2024-04-19T06:36:10.410" v="1149" actId="1076"/>
          <ac:picMkLst>
            <pc:docMk/>
            <pc:sldMk cId="1182213835" sldId="287"/>
            <ac:picMk id="3" creationId="{0674A722-9362-259B-0231-930652B465B1}"/>
          </ac:picMkLst>
        </pc:picChg>
        <pc:picChg chg="add mod">
          <ac:chgData name="Anjali Singh" userId="56868d61a58de755" providerId="LiveId" clId="{958994A5-9C97-4C45-9042-E12101742438}" dt="2024-04-19T06:37:13.073" v="1157" actId="688"/>
          <ac:picMkLst>
            <pc:docMk/>
            <pc:sldMk cId="1182213835" sldId="287"/>
            <ac:picMk id="8" creationId="{0F716DCC-31DD-B1BE-DC38-0D58A6189DB6}"/>
          </ac:picMkLst>
        </pc:picChg>
        <pc:picChg chg="add mod">
          <ac:chgData name="Anjali Singh" userId="56868d61a58de755" providerId="LiveId" clId="{958994A5-9C97-4C45-9042-E12101742438}" dt="2024-04-19T07:40:00.081" v="1820" actId="1076"/>
          <ac:picMkLst>
            <pc:docMk/>
            <pc:sldMk cId="1182213835" sldId="287"/>
            <ac:picMk id="10" creationId="{663CA153-D9A5-791D-3695-57080E35BE92}"/>
          </ac:picMkLst>
        </pc:picChg>
        <pc:picChg chg="mod">
          <ac:chgData name="Anjali Singh" userId="56868d61a58de755" providerId="LiveId" clId="{958994A5-9C97-4C45-9042-E12101742438}" dt="2024-04-19T06:35:23.934" v="1143" actId="1076"/>
          <ac:picMkLst>
            <pc:docMk/>
            <pc:sldMk cId="1182213835" sldId="287"/>
            <ac:picMk id="15" creationId="{971409FD-B9AD-A5FF-E014-958E60B99823}"/>
          </ac:picMkLst>
        </pc:picChg>
        <pc:picChg chg="del">
          <ac:chgData name="Anjali Singh" userId="56868d61a58de755" providerId="LiveId" clId="{958994A5-9C97-4C45-9042-E12101742438}" dt="2024-04-19T06:34:54.862" v="1138" actId="478"/>
          <ac:picMkLst>
            <pc:docMk/>
            <pc:sldMk cId="1182213835" sldId="287"/>
            <ac:picMk id="25" creationId="{3D49B435-BC07-71EA-615F-0C9C3A40D5A9}"/>
          </ac:picMkLst>
        </pc:picChg>
      </pc:sldChg>
      <pc:sldChg chg="addSp delSp modSp add mod modTransition">
        <pc:chgData name="Anjali Singh" userId="56868d61a58de755" providerId="LiveId" clId="{958994A5-9C97-4C45-9042-E12101742438}" dt="2024-04-19T08:13:20.113" v="2015" actId="20577"/>
        <pc:sldMkLst>
          <pc:docMk/>
          <pc:sldMk cId="65979827" sldId="288"/>
        </pc:sldMkLst>
        <pc:spChg chg="mod">
          <ac:chgData name="Anjali Singh" userId="56868d61a58de755" providerId="LiveId" clId="{958994A5-9C97-4C45-9042-E12101742438}" dt="2024-04-19T08:13:20.113" v="2015" actId="20577"/>
          <ac:spMkLst>
            <pc:docMk/>
            <pc:sldMk cId="65979827" sldId="288"/>
            <ac:spMk id="4" creationId="{1C09547A-D3F0-453F-718F-2F071A3E6586}"/>
          </ac:spMkLst>
        </pc:spChg>
        <pc:graphicFrameChg chg="add del mod modGraphic">
          <ac:chgData name="Anjali Singh" userId="56868d61a58de755" providerId="LiveId" clId="{958994A5-9C97-4C45-9042-E12101742438}" dt="2024-04-19T07:25:57.860" v="1687" actId="478"/>
          <ac:graphicFrameMkLst>
            <pc:docMk/>
            <pc:sldMk cId="65979827" sldId="288"/>
            <ac:graphicFrameMk id="10" creationId="{11F23E65-5C95-8D1E-CD12-CDB71BC490D9}"/>
          </ac:graphicFrameMkLst>
        </pc:graphicFrameChg>
        <pc:graphicFrameChg chg="add del mod modGraphic">
          <ac:chgData name="Anjali Singh" userId="56868d61a58de755" providerId="LiveId" clId="{958994A5-9C97-4C45-9042-E12101742438}" dt="2024-04-19T07:28:13.698" v="1702" actId="478"/>
          <ac:graphicFrameMkLst>
            <pc:docMk/>
            <pc:sldMk cId="65979827" sldId="288"/>
            <ac:graphicFrameMk id="13" creationId="{5609FED6-4829-447C-C567-6E853D3AD8E6}"/>
          </ac:graphicFrameMkLst>
        </pc:graphicFrameChg>
        <pc:graphicFrameChg chg="add del modGraphic">
          <ac:chgData name="Anjali Singh" userId="56868d61a58de755" providerId="LiveId" clId="{958994A5-9C97-4C45-9042-E12101742438}" dt="2024-04-19T07:28:02.354" v="1699" actId="478"/>
          <ac:graphicFrameMkLst>
            <pc:docMk/>
            <pc:sldMk cId="65979827" sldId="288"/>
            <ac:graphicFrameMk id="16" creationId="{826E76B0-4209-6D90-1AAF-F32C0B3745E5}"/>
          </ac:graphicFrameMkLst>
        </pc:graphicFrameChg>
        <pc:graphicFrameChg chg="add mod">
          <ac:chgData name="Anjali Singh" userId="56868d61a58de755" providerId="LiveId" clId="{958994A5-9C97-4C45-9042-E12101742438}" dt="2024-04-19T07:37:29.104" v="1792" actId="1076"/>
          <ac:graphicFrameMkLst>
            <pc:docMk/>
            <pc:sldMk cId="65979827" sldId="288"/>
            <ac:graphicFrameMk id="17" creationId="{8B4A1BD6-411E-1EF3-2676-ACAFB57EE93F}"/>
          </ac:graphicFrameMkLst>
        </pc:graphicFrameChg>
        <pc:picChg chg="add del mod">
          <ac:chgData name="Anjali Singh" userId="56868d61a58de755" providerId="LiveId" clId="{958994A5-9C97-4C45-9042-E12101742438}" dt="2024-04-19T07:37:23.679" v="1790" actId="21"/>
          <ac:picMkLst>
            <pc:docMk/>
            <pc:sldMk cId="65979827" sldId="288"/>
            <ac:picMk id="2" creationId="{544F6449-556E-8E00-7FE2-C33710CA17E0}"/>
          </ac:picMkLst>
        </pc:picChg>
        <pc:picChg chg="del mod">
          <ac:chgData name="Anjali Singh" userId="56868d61a58de755" providerId="LiveId" clId="{958994A5-9C97-4C45-9042-E12101742438}" dt="2024-04-19T07:37:23.679" v="1790" actId="21"/>
          <ac:picMkLst>
            <pc:docMk/>
            <pc:sldMk cId="65979827" sldId="288"/>
            <ac:picMk id="3" creationId="{0674A722-9362-259B-0231-930652B465B1}"/>
          </ac:picMkLst>
        </pc:picChg>
        <pc:picChg chg="mod">
          <ac:chgData name="Anjali Singh" userId="56868d61a58de755" providerId="LiveId" clId="{958994A5-9C97-4C45-9042-E12101742438}" dt="2024-04-19T06:37:30.589" v="1162" actId="1076"/>
          <ac:picMkLst>
            <pc:docMk/>
            <pc:sldMk cId="65979827" sldId="288"/>
            <ac:picMk id="8" creationId="{0F716DCC-31DD-B1BE-DC38-0D58A6189DB6}"/>
          </ac:picMkLst>
        </pc:picChg>
        <pc:picChg chg="add mod">
          <ac:chgData name="Anjali Singh" userId="56868d61a58de755" providerId="LiveId" clId="{958994A5-9C97-4C45-9042-E12101742438}" dt="2024-04-19T07:37:32.093" v="1793"/>
          <ac:picMkLst>
            <pc:docMk/>
            <pc:sldMk cId="65979827" sldId="288"/>
            <ac:picMk id="19" creationId="{0674A722-9362-259B-0231-930652B465B1}"/>
          </ac:picMkLst>
        </pc:picChg>
        <pc:picChg chg="add del mod">
          <ac:chgData name="Anjali Singh" userId="56868d61a58de755" providerId="LiveId" clId="{958994A5-9C97-4C45-9042-E12101742438}" dt="2024-04-19T07:37:37.589" v="1794" actId="21"/>
          <ac:picMkLst>
            <pc:docMk/>
            <pc:sldMk cId="65979827" sldId="288"/>
            <ac:picMk id="20" creationId="{544F6449-556E-8E00-7FE2-C33710CA17E0}"/>
          </ac:picMkLst>
        </pc:picChg>
      </pc:sldChg>
      <pc:sldChg chg="addSp delSp modSp add mod ord modTransition">
        <pc:chgData name="Anjali Singh" userId="56868d61a58de755" providerId="LiveId" clId="{958994A5-9C97-4C45-9042-E12101742438}" dt="2024-04-19T08:13:34.707" v="2021" actId="20577"/>
        <pc:sldMkLst>
          <pc:docMk/>
          <pc:sldMk cId="527827051" sldId="289"/>
        </pc:sldMkLst>
        <pc:spChg chg="mod">
          <ac:chgData name="Anjali Singh" userId="56868d61a58de755" providerId="LiveId" clId="{958994A5-9C97-4C45-9042-E12101742438}" dt="2024-04-19T08:13:34.707" v="2021" actId="20577"/>
          <ac:spMkLst>
            <pc:docMk/>
            <pc:sldMk cId="527827051" sldId="289"/>
            <ac:spMk id="4" creationId="{1C09547A-D3F0-453F-718F-2F071A3E6586}"/>
          </ac:spMkLst>
        </pc:spChg>
        <pc:spChg chg="mod">
          <ac:chgData name="Anjali Singh" userId="56868d61a58de755" providerId="LiveId" clId="{958994A5-9C97-4C45-9042-E12101742438}" dt="2024-04-19T06:39:21.158" v="1182" actId="20577"/>
          <ac:spMkLst>
            <pc:docMk/>
            <pc:sldMk cId="527827051" sldId="289"/>
            <ac:spMk id="23" creationId="{1F84ECE7-7041-9067-E4F9-5EF9436C9EEC}"/>
          </ac:spMkLst>
        </pc:spChg>
        <pc:grpChg chg="mod">
          <ac:chgData name="Anjali Singh" userId="56868d61a58de755" providerId="LiveId" clId="{958994A5-9C97-4C45-9042-E12101742438}" dt="2024-04-19T06:40:12.259" v="1187" actId="1076"/>
          <ac:grpSpMkLst>
            <pc:docMk/>
            <pc:sldMk cId="527827051" sldId="289"/>
            <ac:grpSpMk id="26" creationId="{63384C83-0072-1AD1-8B18-8B3D955316BB}"/>
          </ac:grpSpMkLst>
        </pc:grpChg>
        <pc:graphicFrameChg chg="add mod">
          <ac:chgData name="Anjali Singh" userId="56868d61a58de755" providerId="LiveId" clId="{958994A5-9C97-4C45-9042-E12101742438}" dt="2024-04-19T07:38:24.210" v="1804" actId="1076"/>
          <ac:graphicFrameMkLst>
            <pc:docMk/>
            <pc:sldMk cId="527827051" sldId="289"/>
            <ac:graphicFrameMk id="10" creationId="{35515F62-403E-95F1-5FDF-6C07F9F653DB}"/>
          </ac:graphicFrameMkLst>
        </pc:graphicFrameChg>
        <pc:graphicFrameChg chg="add mod modGraphic">
          <ac:chgData name="Anjali Singh" userId="56868d61a58de755" providerId="LiveId" clId="{958994A5-9C97-4C45-9042-E12101742438}" dt="2024-04-19T07:38:51.700" v="1811" actId="1076"/>
          <ac:graphicFrameMkLst>
            <pc:docMk/>
            <pc:sldMk cId="527827051" sldId="289"/>
            <ac:graphicFrameMk id="11" creationId="{1B958598-5A52-F4C0-7808-D38775C8323C}"/>
          </ac:graphicFrameMkLst>
        </pc:graphicFrameChg>
        <pc:picChg chg="add mod">
          <ac:chgData name="Anjali Singh" userId="56868d61a58de755" providerId="LiveId" clId="{958994A5-9C97-4C45-9042-E12101742438}" dt="2024-04-19T06:41:21.193" v="1198" actId="1076"/>
          <ac:picMkLst>
            <pc:docMk/>
            <pc:sldMk cId="527827051" sldId="289"/>
            <ac:picMk id="3" creationId="{C4DE010E-E9F2-7610-8B95-61810955C5B0}"/>
          </ac:picMkLst>
        </pc:picChg>
        <pc:picChg chg="add del mod">
          <ac:chgData name="Anjali Singh" userId="56868d61a58de755" providerId="LiveId" clId="{958994A5-9C97-4C45-9042-E12101742438}" dt="2024-04-19T07:38:06.950" v="1799" actId="478"/>
          <ac:picMkLst>
            <pc:docMk/>
            <pc:sldMk cId="527827051" sldId="289"/>
            <ac:picMk id="7" creationId="{E21619B5-E77D-1EFC-7110-020E0C66BFAD}"/>
          </ac:picMkLst>
        </pc:picChg>
        <pc:picChg chg="add mod">
          <ac:chgData name="Anjali Singh" userId="56868d61a58de755" providerId="LiveId" clId="{958994A5-9C97-4C45-9042-E12101742438}" dt="2024-04-19T07:39:07.124" v="1816" actId="1076"/>
          <ac:picMkLst>
            <pc:docMk/>
            <pc:sldMk cId="527827051" sldId="289"/>
            <ac:picMk id="8" creationId="{AAB7FF60-CEC2-198B-CAEC-232817B2D55A}"/>
          </ac:picMkLst>
        </pc:picChg>
        <pc:picChg chg="mod">
          <ac:chgData name="Anjali Singh" userId="56868d61a58de755" providerId="LiveId" clId="{958994A5-9C97-4C45-9042-E12101742438}" dt="2024-04-19T06:41:17.172" v="1196" actId="1076"/>
          <ac:picMkLst>
            <pc:docMk/>
            <pc:sldMk cId="527827051" sldId="289"/>
            <ac:picMk id="12" creationId="{8674F721-E520-D52D-7825-4109E067639A}"/>
          </ac:picMkLst>
        </pc:picChg>
        <pc:picChg chg="add del mod">
          <ac:chgData name="Anjali Singh" userId="56868d61a58de755" providerId="LiveId" clId="{958994A5-9C97-4C45-9042-E12101742438}" dt="2024-04-19T07:37:59.684" v="1797" actId="478"/>
          <ac:picMkLst>
            <pc:docMk/>
            <pc:sldMk cId="527827051" sldId="289"/>
            <ac:picMk id="20" creationId="{544F6449-556E-8E00-7FE2-C33710CA17E0}"/>
          </ac:picMkLst>
        </pc:picChg>
        <pc:picChg chg="del">
          <ac:chgData name="Anjali Singh" userId="56868d61a58de755" providerId="LiveId" clId="{958994A5-9C97-4C45-9042-E12101742438}" dt="2024-04-19T06:39:32.331" v="1183" actId="478"/>
          <ac:picMkLst>
            <pc:docMk/>
            <pc:sldMk cId="527827051" sldId="289"/>
            <ac:picMk id="25" creationId="{3D49B435-BC07-71EA-615F-0C9C3A40D5A9}"/>
          </ac:picMkLst>
        </pc:picChg>
      </pc:sldChg>
      <pc:sldChg chg="addSp delSp modSp add mod ord">
        <pc:chgData name="Anjali Singh" userId="56868d61a58de755" providerId="LiveId" clId="{958994A5-9C97-4C45-9042-E12101742438}" dt="2024-04-19T08:13:40.110" v="2023" actId="20577"/>
        <pc:sldMkLst>
          <pc:docMk/>
          <pc:sldMk cId="1074243046" sldId="290"/>
        </pc:sldMkLst>
        <pc:spChg chg="mod">
          <ac:chgData name="Anjali Singh" userId="56868d61a58de755" providerId="LiveId" clId="{958994A5-9C97-4C45-9042-E12101742438}" dt="2024-04-19T08:13:40.110" v="2023" actId="20577"/>
          <ac:spMkLst>
            <pc:docMk/>
            <pc:sldMk cId="1074243046" sldId="290"/>
            <ac:spMk id="4" creationId="{1C09547A-D3F0-453F-718F-2F071A3E6586}"/>
          </ac:spMkLst>
        </pc:spChg>
        <pc:spChg chg="mod">
          <ac:chgData name="Anjali Singh" userId="56868d61a58de755" providerId="LiveId" clId="{958994A5-9C97-4C45-9042-E12101742438}" dt="2024-04-19T07:41:28.666" v="1827"/>
          <ac:spMkLst>
            <pc:docMk/>
            <pc:sldMk cId="1074243046" sldId="290"/>
            <ac:spMk id="13" creationId="{0BDC4E60-5F6E-50CE-78E5-AA3C851BFA42}"/>
          </ac:spMkLst>
        </pc:spChg>
        <pc:spChg chg="mod">
          <ac:chgData name="Anjali Singh" userId="56868d61a58de755" providerId="LiveId" clId="{958994A5-9C97-4C45-9042-E12101742438}" dt="2024-04-19T07:41:28.666" v="1827"/>
          <ac:spMkLst>
            <pc:docMk/>
            <pc:sldMk cId="1074243046" sldId="290"/>
            <ac:spMk id="16" creationId="{DF7DC1C0-1B60-FC3C-F245-45EB09AD0B68}"/>
          </ac:spMkLst>
        </pc:spChg>
        <pc:spChg chg="mod">
          <ac:chgData name="Anjali Singh" userId="56868d61a58de755" providerId="LiveId" clId="{958994A5-9C97-4C45-9042-E12101742438}" dt="2024-04-19T06:42:48.525" v="1217" actId="20577"/>
          <ac:spMkLst>
            <pc:docMk/>
            <pc:sldMk cId="1074243046" sldId="290"/>
            <ac:spMk id="23" creationId="{1F84ECE7-7041-9067-E4F9-5EF9436C9EEC}"/>
          </ac:spMkLst>
        </pc:spChg>
        <pc:grpChg chg="add mod">
          <ac:chgData name="Anjali Singh" userId="56868d61a58de755" providerId="LiveId" clId="{958994A5-9C97-4C45-9042-E12101742438}" dt="2024-04-19T07:42:01.441" v="1835" actId="688"/>
          <ac:grpSpMkLst>
            <pc:docMk/>
            <pc:sldMk cId="1074243046" sldId="290"/>
            <ac:grpSpMk id="10" creationId="{2A88E518-5D3D-1D65-CFAA-7148A1288A07}"/>
          </ac:grpSpMkLst>
        </pc:grpChg>
        <pc:grpChg chg="mod">
          <ac:chgData name="Anjali Singh" userId="56868d61a58de755" providerId="LiveId" clId="{958994A5-9C97-4C45-9042-E12101742438}" dt="2024-04-19T07:41:28.666" v="1827"/>
          <ac:grpSpMkLst>
            <pc:docMk/>
            <pc:sldMk cId="1074243046" sldId="290"/>
            <ac:grpSpMk id="11" creationId="{CFD28BA2-DFC0-F94F-D8AF-305398B7EC7C}"/>
          </ac:grpSpMkLst>
        </pc:grpChg>
        <pc:grpChg chg="mod">
          <ac:chgData name="Anjali Singh" userId="56868d61a58de755" providerId="LiveId" clId="{958994A5-9C97-4C45-9042-E12101742438}" dt="2024-04-19T07:41:28.666" v="1827"/>
          <ac:grpSpMkLst>
            <pc:docMk/>
            <pc:sldMk cId="1074243046" sldId="290"/>
            <ac:grpSpMk id="14" creationId="{5C7C127B-3805-92D2-2C5E-EB934C5A9B20}"/>
          </ac:grpSpMkLst>
        </pc:grpChg>
        <pc:grpChg chg="mod">
          <ac:chgData name="Anjali Singh" userId="56868d61a58de755" providerId="LiveId" clId="{958994A5-9C97-4C45-9042-E12101742438}" dt="2024-04-19T06:43:10.642" v="1220" actId="1076"/>
          <ac:grpSpMkLst>
            <pc:docMk/>
            <pc:sldMk cId="1074243046" sldId="290"/>
            <ac:grpSpMk id="26" creationId="{63384C83-0072-1AD1-8B18-8B3D955316BB}"/>
          </ac:grpSpMkLst>
        </pc:grpChg>
        <pc:picChg chg="add mod">
          <ac:chgData name="Anjali Singh" userId="56868d61a58de755" providerId="LiveId" clId="{958994A5-9C97-4C45-9042-E12101742438}" dt="2024-04-19T07:41:41.652" v="1829" actId="1076"/>
          <ac:picMkLst>
            <pc:docMk/>
            <pc:sldMk cId="1074243046" sldId="290"/>
            <ac:picMk id="3" creationId="{B405A128-27C7-5CB4-C0E8-53504B3E7D18}"/>
          </ac:picMkLst>
        </pc:picChg>
        <pc:picChg chg="add mod">
          <ac:chgData name="Anjali Singh" userId="56868d61a58de755" providerId="LiveId" clId="{958994A5-9C97-4C45-9042-E12101742438}" dt="2024-04-19T06:44:18.435" v="1234" actId="688"/>
          <ac:picMkLst>
            <pc:docMk/>
            <pc:sldMk cId="1074243046" sldId="290"/>
            <ac:picMk id="7" creationId="{4AFD4415-8725-89C2-9A66-2DB3DB68F6E4}"/>
          </ac:picMkLst>
        </pc:picChg>
        <pc:picChg chg="add mod">
          <ac:chgData name="Anjali Singh" userId="56868d61a58de755" providerId="LiveId" clId="{958994A5-9C97-4C45-9042-E12101742438}" dt="2024-04-19T07:41:19.512" v="1826"/>
          <ac:picMkLst>
            <pc:docMk/>
            <pc:sldMk cId="1074243046" sldId="290"/>
            <ac:picMk id="8" creationId="{E3E32B62-1A08-4476-55BF-7B00DD3FB5A2}"/>
          </ac:picMkLst>
        </pc:picChg>
        <pc:picChg chg="mod">
          <ac:chgData name="Anjali Singh" userId="56868d61a58de755" providerId="LiveId" clId="{958994A5-9C97-4C45-9042-E12101742438}" dt="2024-04-19T06:43:15.780" v="1221" actId="1076"/>
          <ac:picMkLst>
            <pc:docMk/>
            <pc:sldMk cId="1074243046" sldId="290"/>
            <ac:picMk id="9" creationId="{ACD4D876-F06B-F383-EA9C-A69B635343A2}"/>
          </ac:picMkLst>
        </pc:picChg>
        <pc:picChg chg="mod">
          <ac:chgData name="Anjali Singh" userId="56868d61a58de755" providerId="LiveId" clId="{958994A5-9C97-4C45-9042-E12101742438}" dt="2024-04-19T07:41:28.666" v="1827"/>
          <ac:picMkLst>
            <pc:docMk/>
            <pc:sldMk cId="1074243046" sldId="290"/>
            <ac:picMk id="17" creationId="{1DA79DC0-6DC0-9962-BA40-D3B5C9C6C640}"/>
          </ac:picMkLst>
        </pc:picChg>
        <pc:picChg chg="mod">
          <ac:chgData name="Anjali Singh" userId="56868d61a58de755" providerId="LiveId" clId="{958994A5-9C97-4C45-9042-E12101742438}" dt="2024-04-19T07:41:28.666" v="1827"/>
          <ac:picMkLst>
            <pc:docMk/>
            <pc:sldMk cId="1074243046" sldId="290"/>
            <ac:picMk id="19" creationId="{77581521-3A05-5243-6A58-CC4FA0560ABD}"/>
          </ac:picMkLst>
        </pc:picChg>
        <pc:picChg chg="mod">
          <ac:chgData name="Anjali Singh" userId="56868d61a58de755" providerId="LiveId" clId="{958994A5-9C97-4C45-9042-E12101742438}" dt="2024-04-19T07:41:28.666" v="1827"/>
          <ac:picMkLst>
            <pc:docMk/>
            <pc:sldMk cId="1074243046" sldId="290"/>
            <ac:picMk id="20" creationId="{10961D41-0B2B-6BF2-3F38-3515BF8E1700}"/>
          </ac:picMkLst>
        </pc:picChg>
        <pc:picChg chg="mod">
          <ac:chgData name="Anjali Singh" userId="56868d61a58de755" providerId="LiveId" clId="{958994A5-9C97-4C45-9042-E12101742438}" dt="2024-04-19T07:41:28.666" v="1827"/>
          <ac:picMkLst>
            <pc:docMk/>
            <pc:sldMk cId="1074243046" sldId="290"/>
            <ac:picMk id="24" creationId="{5449FEED-D7C1-B519-3BCA-C1B830192094}"/>
          </ac:picMkLst>
        </pc:picChg>
        <pc:picChg chg="del">
          <ac:chgData name="Anjali Singh" userId="56868d61a58de755" providerId="LiveId" clId="{958994A5-9C97-4C45-9042-E12101742438}" dt="2024-04-19T06:42:44.493" v="1216" actId="478"/>
          <ac:picMkLst>
            <pc:docMk/>
            <pc:sldMk cId="1074243046" sldId="290"/>
            <ac:picMk id="25" creationId="{3D49B435-BC07-71EA-615F-0C9C3A40D5A9}"/>
          </ac:picMkLst>
        </pc:picChg>
        <pc:picChg chg="mod">
          <ac:chgData name="Anjali Singh" userId="56868d61a58de755" providerId="LiveId" clId="{958994A5-9C97-4C45-9042-E12101742438}" dt="2024-04-19T07:41:28.666" v="1827"/>
          <ac:picMkLst>
            <pc:docMk/>
            <pc:sldMk cId="1074243046" sldId="290"/>
            <ac:picMk id="27" creationId="{6753751D-C48A-EB82-8623-1FC7BBFB7562}"/>
          </ac:picMkLst>
        </pc:picChg>
        <pc:picChg chg="mod">
          <ac:chgData name="Anjali Singh" userId="56868d61a58de755" providerId="LiveId" clId="{958994A5-9C97-4C45-9042-E12101742438}" dt="2024-04-19T07:41:28.666" v="1827"/>
          <ac:picMkLst>
            <pc:docMk/>
            <pc:sldMk cId="1074243046" sldId="290"/>
            <ac:picMk id="28" creationId="{620F3A1E-4A9B-F62C-4B3D-97D20473D04D}"/>
          </ac:picMkLst>
        </pc:picChg>
      </pc:sldChg>
      <pc:sldChg chg="addSp delSp modSp add mod ord modTransition">
        <pc:chgData name="Anjali Singh" userId="56868d61a58de755" providerId="LiveId" clId="{958994A5-9C97-4C45-9042-E12101742438}" dt="2024-04-19T08:13:44.284" v="2025" actId="20577"/>
        <pc:sldMkLst>
          <pc:docMk/>
          <pc:sldMk cId="1125023491" sldId="291"/>
        </pc:sldMkLst>
        <pc:spChg chg="mod">
          <ac:chgData name="Anjali Singh" userId="56868d61a58de755" providerId="LiveId" clId="{958994A5-9C97-4C45-9042-E12101742438}" dt="2024-04-19T08:13:44.284" v="2025" actId="20577"/>
          <ac:spMkLst>
            <pc:docMk/>
            <pc:sldMk cId="1125023491" sldId="291"/>
            <ac:spMk id="4" creationId="{1C09547A-D3F0-453F-718F-2F071A3E6586}"/>
          </ac:spMkLst>
        </pc:spChg>
        <pc:spChg chg="mod">
          <ac:chgData name="Anjali Singh" userId="56868d61a58de755" providerId="LiveId" clId="{958994A5-9C97-4C45-9042-E12101742438}" dt="2024-04-19T06:46:31.999" v="1247"/>
          <ac:spMkLst>
            <pc:docMk/>
            <pc:sldMk cId="1125023491" sldId="291"/>
            <ac:spMk id="8" creationId="{0B58F142-6FD6-1D18-5137-F708D08B103D}"/>
          </ac:spMkLst>
        </pc:spChg>
        <pc:spChg chg="add mod">
          <ac:chgData name="Anjali Singh" userId="56868d61a58de755" providerId="LiveId" clId="{958994A5-9C97-4C45-9042-E12101742438}" dt="2024-04-19T07:49:32.723" v="1851" actId="207"/>
          <ac:spMkLst>
            <pc:docMk/>
            <pc:sldMk cId="1125023491" sldId="291"/>
            <ac:spMk id="19" creationId="{6BA3F29F-48A0-3368-0BFE-BC45EB2108D1}"/>
          </ac:spMkLst>
        </pc:spChg>
        <pc:grpChg chg="add mod">
          <ac:chgData name="Anjali Singh" userId="56868d61a58de755" providerId="LiveId" clId="{958994A5-9C97-4C45-9042-E12101742438}" dt="2024-04-19T07:41:13.621" v="1825" actId="164"/>
          <ac:grpSpMkLst>
            <pc:docMk/>
            <pc:sldMk cId="1125023491" sldId="291"/>
            <ac:grpSpMk id="3" creationId="{8EA2FAAA-B7EE-47B4-F36C-E64A678B837B}"/>
          </ac:grpSpMkLst>
        </pc:grpChg>
        <pc:grpChg chg="mod">
          <ac:chgData name="Anjali Singh" userId="56868d61a58de755" providerId="LiveId" clId="{958994A5-9C97-4C45-9042-E12101742438}" dt="2024-04-19T06:46:31.999" v="1247"/>
          <ac:grpSpMkLst>
            <pc:docMk/>
            <pc:sldMk cId="1125023491" sldId="291"/>
            <ac:grpSpMk id="7" creationId="{ADF4E511-CEAD-68A7-5F22-76ECC76F704F}"/>
          </ac:grpSpMkLst>
        </pc:grpChg>
        <pc:grpChg chg="add mod">
          <ac:chgData name="Anjali Singh" userId="56868d61a58de755" providerId="LiveId" clId="{958994A5-9C97-4C45-9042-E12101742438}" dt="2024-04-19T07:41:13.621" v="1825" actId="164"/>
          <ac:grpSpMkLst>
            <pc:docMk/>
            <pc:sldMk cId="1125023491" sldId="291"/>
            <ac:grpSpMk id="20" creationId="{6ED7C52F-511F-F7D6-0146-56D8C3ED1C1C}"/>
          </ac:grpSpMkLst>
        </pc:grpChg>
        <pc:grpChg chg="del">
          <ac:chgData name="Anjali Singh" userId="56868d61a58de755" providerId="LiveId" clId="{958994A5-9C97-4C45-9042-E12101742438}" dt="2024-04-19T06:46:42.986" v="1249" actId="478"/>
          <ac:grpSpMkLst>
            <pc:docMk/>
            <pc:sldMk cId="1125023491" sldId="291"/>
            <ac:grpSpMk id="26" creationId="{63384C83-0072-1AD1-8B18-8B3D955316BB}"/>
          </ac:grpSpMkLst>
        </pc:grpChg>
        <pc:picChg chg="add mod">
          <ac:chgData name="Anjali Singh" userId="56868d61a58de755" providerId="LiveId" clId="{958994A5-9C97-4C45-9042-E12101742438}" dt="2024-04-19T06:46:12.624" v="1246" actId="1076"/>
          <ac:picMkLst>
            <pc:docMk/>
            <pc:sldMk cId="1125023491" sldId="291"/>
            <ac:picMk id="2" creationId="{ADAFE262-4423-B652-D11C-43C00400770A}"/>
          </ac:picMkLst>
        </pc:picChg>
        <pc:picChg chg="mod">
          <ac:chgData name="Anjali Singh" userId="56868d61a58de755" providerId="LiveId" clId="{958994A5-9C97-4C45-9042-E12101742438}" dt="2024-04-19T06:46:31.999" v="1247"/>
          <ac:picMkLst>
            <pc:docMk/>
            <pc:sldMk cId="1125023491" sldId="291"/>
            <ac:picMk id="10" creationId="{C08785BD-1B26-D814-A295-19DDF097CB5A}"/>
          </ac:picMkLst>
        </pc:picChg>
        <pc:picChg chg="mod">
          <ac:chgData name="Anjali Singh" userId="56868d61a58de755" providerId="LiveId" clId="{958994A5-9C97-4C45-9042-E12101742438}" dt="2024-04-19T06:46:31.999" v="1247"/>
          <ac:picMkLst>
            <pc:docMk/>
            <pc:sldMk cId="1125023491" sldId="291"/>
            <ac:picMk id="11" creationId="{F404F724-6AD1-407B-B970-CA66BE53B2A6}"/>
          </ac:picMkLst>
        </pc:picChg>
        <pc:picChg chg="mod">
          <ac:chgData name="Anjali Singh" userId="56868d61a58de755" providerId="LiveId" clId="{958994A5-9C97-4C45-9042-E12101742438}" dt="2024-04-19T06:46:31.999" v="1247"/>
          <ac:picMkLst>
            <pc:docMk/>
            <pc:sldMk cId="1125023491" sldId="291"/>
            <ac:picMk id="13" creationId="{66EBC3C4-B2E6-845C-DB04-F0B6707CDAB9}"/>
          </ac:picMkLst>
        </pc:picChg>
        <pc:picChg chg="mod">
          <ac:chgData name="Anjali Singh" userId="56868d61a58de755" providerId="LiveId" clId="{958994A5-9C97-4C45-9042-E12101742438}" dt="2024-04-19T06:46:31.999" v="1247"/>
          <ac:picMkLst>
            <pc:docMk/>
            <pc:sldMk cId="1125023491" sldId="291"/>
            <ac:picMk id="14" creationId="{90483CC5-E2A7-7364-F18B-228A5EC063C7}"/>
          </ac:picMkLst>
        </pc:picChg>
        <pc:picChg chg="mod">
          <ac:chgData name="Anjali Singh" userId="56868d61a58de755" providerId="LiveId" clId="{958994A5-9C97-4C45-9042-E12101742438}" dt="2024-04-19T06:46:38.642" v="1248" actId="1076"/>
          <ac:picMkLst>
            <pc:docMk/>
            <pc:sldMk cId="1125023491" sldId="291"/>
            <ac:picMk id="16" creationId="{B2A5DE4D-EDD8-08AB-5A9F-5E4A8AA80E6F}"/>
          </ac:picMkLst>
        </pc:picChg>
        <pc:picChg chg="mod">
          <ac:chgData name="Anjali Singh" userId="56868d61a58de755" providerId="LiveId" clId="{958994A5-9C97-4C45-9042-E12101742438}" dt="2024-04-19T06:46:31.999" v="1247"/>
          <ac:picMkLst>
            <pc:docMk/>
            <pc:sldMk cId="1125023491" sldId="291"/>
            <ac:picMk id="17" creationId="{A0C5A228-F762-C04B-4A75-172D85A8E125}"/>
          </ac:picMkLst>
        </pc:picChg>
        <pc:picChg chg="del">
          <ac:chgData name="Anjali Singh" userId="56868d61a58de755" providerId="LiveId" clId="{958994A5-9C97-4C45-9042-E12101742438}" dt="2024-04-19T06:45:21.495" v="1238" actId="478"/>
          <ac:picMkLst>
            <pc:docMk/>
            <pc:sldMk cId="1125023491" sldId="291"/>
            <ac:picMk id="25" creationId="{3D49B435-BC07-71EA-615F-0C9C3A40D5A9}"/>
          </ac:picMkLst>
        </pc:picChg>
      </pc:sldChg>
      <pc:sldChg chg="addSp modSp add del mod modTransition setBg modAnim">
        <pc:chgData name="Anjali Singh" userId="56868d61a58de755" providerId="LiveId" clId="{958994A5-9C97-4C45-9042-E12101742438}" dt="2024-04-19T08:13:56.590" v="2029" actId="20577"/>
        <pc:sldMkLst>
          <pc:docMk/>
          <pc:sldMk cId="1306756659" sldId="292"/>
        </pc:sldMkLst>
        <pc:spChg chg="mod">
          <ac:chgData name="Anjali Singh" userId="56868d61a58de755" providerId="LiveId" clId="{958994A5-9C97-4C45-9042-E12101742438}" dt="2024-04-19T08:13:56.590" v="2029" actId="20577"/>
          <ac:spMkLst>
            <pc:docMk/>
            <pc:sldMk cId="1306756659" sldId="292"/>
            <ac:spMk id="5" creationId="{8D51ED20-04D4-4894-B0C2-9C541A61A734}"/>
          </ac:spMkLst>
        </pc:spChg>
        <pc:spChg chg="add mod ord">
          <ac:chgData name="Anjali Singh" userId="56868d61a58de755" providerId="LiveId" clId="{958994A5-9C97-4C45-9042-E12101742438}" dt="2024-04-19T07:17:24.854" v="1669" actId="164"/>
          <ac:spMkLst>
            <pc:docMk/>
            <pc:sldMk cId="1306756659" sldId="292"/>
            <ac:spMk id="7" creationId="{2C5D0DA6-E11B-1217-08C3-9A0E12083493}"/>
          </ac:spMkLst>
        </pc:spChg>
        <pc:spChg chg="add mod ord">
          <ac:chgData name="Anjali Singh" userId="56868d61a58de755" providerId="LiveId" clId="{958994A5-9C97-4C45-9042-E12101742438}" dt="2024-04-19T07:17:24.854" v="1669" actId="164"/>
          <ac:spMkLst>
            <pc:docMk/>
            <pc:sldMk cId="1306756659" sldId="292"/>
            <ac:spMk id="8" creationId="{492B23D0-EDF0-8074-1223-9E35AD417A73}"/>
          </ac:spMkLst>
        </pc:spChg>
        <pc:grpChg chg="add mod">
          <ac:chgData name="Anjali Singh" userId="56868d61a58de755" providerId="LiveId" clId="{958994A5-9C97-4C45-9042-E12101742438}" dt="2024-04-19T07:17:24.854" v="1669" actId="164"/>
          <ac:grpSpMkLst>
            <pc:docMk/>
            <pc:sldMk cId="1306756659" sldId="292"/>
            <ac:grpSpMk id="9" creationId="{410ECB16-B9BF-91E3-FB10-3718D86B970A}"/>
          </ac:grpSpMkLst>
        </pc:grpChg>
        <pc:graphicFrameChg chg="mod modGraphic">
          <ac:chgData name="Anjali Singh" userId="56868d61a58de755" providerId="LiveId" clId="{958994A5-9C97-4C45-9042-E12101742438}" dt="2024-04-19T07:12:40.903" v="1493" actId="1076"/>
          <ac:graphicFrameMkLst>
            <pc:docMk/>
            <pc:sldMk cId="1306756659" sldId="292"/>
            <ac:graphicFrameMk id="4" creationId="{6DF443FD-F38A-37A4-CFCC-E8635C4DCC95}"/>
          </ac:graphicFrameMkLst>
        </pc:graphicFrameChg>
        <pc:picChg chg="add mod ord">
          <ac:chgData name="Anjali Singh" userId="56868d61a58de755" providerId="LiveId" clId="{958994A5-9C97-4C45-9042-E12101742438}" dt="2024-04-19T07:16:03.413" v="1616" actId="1076"/>
          <ac:picMkLst>
            <pc:docMk/>
            <pc:sldMk cId="1306756659" sldId="292"/>
            <ac:picMk id="3" creationId="{56B0F2EC-3C62-E26D-426B-8E1352616689}"/>
          </ac:picMkLst>
        </pc:picChg>
      </pc:sldChg>
      <pc:sldChg chg="addSp delSp modSp add del mod">
        <pc:chgData name="Anjali Singh" userId="56868d61a58de755" providerId="LiveId" clId="{958994A5-9C97-4C45-9042-E12101742438}" dt="2024-04-19T07:27:11.883" v="1696" actId="47"/>
        <pc:sldMkLst>
          <pc:docMk/>
          <pc:sldMk cId="627201046" sldId="293"/>
        </pc:sldMkLst>
        <pc:graphicFrameChg chg="add mod modGraphic">
          <ac:chgData name="Anjali Singh" userId="56868d61a58de755" providerId="LiveId" clId="{958994A5-9C97-4C45-9042-E12101742438}" dt="2024-04-19T07:26:21.854" v="1695" actId="1076"/>
          <ac:graphicFrameMkLst>
            <pc:docMk/>
            <pc:sldMk cId="627201046" sldId="293"/>
            <ac:graphicFrameMk id="10" creationId="{B58D6CC8-9485-8C85-2A19-32E20CC715C0}"/>
          </ac:graphicFrameMkLst>
        </pc:graphicFrameChg>
        <pc:picChg chg="del">
          <ac:chgData name="Anjali Singh" userId="56868d61a58de755" providerId="LiveId" clId="{958994A5-9C97-4C45-9042-E12101742438}" dt="2024-04-19T07:26:16.595" v="1692" actId="478"/>
          <ac:picMkLst>
            <pc:docMk/>
            <pc:sldMk cId="627201046" sldId="293"/>
            <ac:picMk id="8" creationId="{0F716DCC-31DD-B1BE-DC38-0D58A6189DB6}"/>
          </ac:picMkLst>
        </pc:picChg>
      </pc:sldChg>
      <pc:sldChg chg="addSp delSp modSp new add del mod">
        <pc:chgData name="Anjali Singh" userId="56868d61a58de755" providerId="LiveId" clId="{958994A5-9C97-4C45-9042-E12101742438}" dt="2024-04-19T07:29:57.538" v="1713" actId="27022"/>
        <pc:sldMkLst>
          <pc:docMk/>
          <pc:sldMk cId="766885998" sldId="293"/>
        </pc:sldMkLst>
        <pc:graphicFrameChg chg="add del modGraphic">
          <ac:chgData name="Anjali Singh" userId="56868d61a58de755" providerId="LiveId" clId="{958994A5-9C97-4C45-9042-E12101742438}" dt="2024-04-19T07:29:57.538" v="1713" actId="27022"/>
          <ac:graphicFrameMkLst>
            <pc:docMk/>
            <pc:sldMk cId="766885998" sldId="293"/>
            <ac:graphicFrameMk id="7" creationId="{6C2B6003-3E0F-59F1-3E28-E91643042A06}"/>
          </ac:graphicFrameMkLst>
        </pc:graphicFrameChg>
      </pc:sldChg>
      <pc:sldChg chg="addSp delSp modSp add mod">
        <pc:chgData name="Anjali Singh" userId="56868d61a58de755" providerId="LiveId" clId="{958994A5-9C97-4C45-9042-E12101742438}" dt="2024-04-19T08:13:23.760" v="2017" actId="20577"/>
        <pc:sldMkLst>
          <pc:docMk/>
          <pc:sldMk cId="1401639810" sldId="293"/>
        </pc:sldMkLst>
        <pc:spChg chg="mod">
          <ac:chgData name="Anjali Singh" userId="56868d61a58de755" providerId="LiveId" clId="{958994A5-9C97-4C45-9042-E12101742438}" dt="2024-04-19T08:13:23.760" v="2017" actId="20577"/>
          <ac:spMkLst>
            <pc:docMk/>
            <pc:sldMk cId="1401639810" sldId="293"/>
            <ac:spMk id="4" creationId="{1C09547A-D3F0-453F-718F-2F071A3E6586}"/>
          </ac:spMkLst>
        </pc:spChg>
        <pc:graphicFrameChg chg="add del mod modGraphic">
          <ac:chgData name="Anjali Singh" userId="56868d61a58de755" providerId="LiveId" clId="{958994A5-9C97-4C45-9042-E12101742438}" dt="2024-04-19T07:33:52.001" v="1739" actId="478"/>
          <ac:graphicFrameMkLst>
            <pc:docMk/>
            <pc:sldMk cId="1401639810" sldId="293"/>
            <ac:graphicFrameMk id="10" creationId="{E3696D33-104E-1985-AB6D-D8B0E5A4B83B}"/>
          </ac:graphicFrameMkLst>
        </pc:graphicFrameChg>
        <pc:graphicFrameChg chg="add del mod modGraphic">
          <ac:chgData name="Anjali Singh" userId="56868d61a58de755" providerId="LiveId" clId="{958994A5-9C97-4C45-9042-E12101742438}" dt="2024-04-19T07:33:56.894" v="1742" actId="478"/>
          <ac:graphicFrameMkLst>
            <pc:docMk/>
            <pc:sldMk cId="1401639810" sldId="293"/>
            <ac:graphicFrameMk id="13" creationId="{6E7111EB-0D40-F221-8392-CE580F7E4523}"/>
          </ac:graphicFrameMkLst>
        </pc:graphicFrameChg>
        <pc:graphicFrameChg chg="add del mod modGraphic">
          <ac:chgData name="Anjali Singh" userId="56868d61a58de755" providerId="LiveId" clId="{958994A5-9C97-4C45-9042-E12101742438}" dt="2024-04-19T07:34:16.778" v="1747" actId="478"/>
          <ac:graphicFrameMkLst>
            <pc:docMk/>
            <pc:sldMk cId="1401639810" sldId="293"/>
            <ac:graphicFrameMk id="16" creationId="{EE21C908-E8DE-C94E-5DC9-E18E6EB1D505}"/>
          </ac:graphicFrameMkLst>
        </pc:graphicFrameChg>
        <pc:graphicFrameChg chg="add mod modGraphic">
          <ac:chgData name="Anjali Singh" userId="56868d61a58de755" providerId="LiveId" clId="{958994A5-9C97-4C45-9042-E12101742438}" dt="2024-04-19T07:34:54.500" v="1757" actId="1076"/>
          <ac:graphicFrameMkLst>
            <pc:docMk/>
            <pc:sldMk cId="1401639810" sldId="293"/>
            <ac:graphicFrameMk id="19" creationId="{71003D59-DE9B-5FD7-E709-29D2B185EBEF}"/>
          </ac:graphicFrameMkLst>
        </pc:graphicFrameChg>
        <pc:graphicFrameChg chg="add mod modGraphic">
          <ac:chgData name="Anjali Singh" userId="56868d61a58de755" providerId="LiveId" clId="{958994A5-9C97-4C45-9042-E12101742438}" dt="2024-04-19T07:36:29.568" v="1781" actId="339"/>
          <ac:graphicFrameMkLst>
            <pc:docMk/>
            <pc:sldMk cId="1401639810" sldId="293"/>
            <ac:graphicFrameMk id="20" creationId="{6DF443FD-F38A-37A4-CFCC-E8635C4DCC95}"/>
          </ac:graphicFrameMkLst>
        </pc:graphicFrameChg>
        <pc:picChg chg="del">
          <ac:chgData name="Anjali Singh" userId="56868d61a58de755" providerId="LiveId" clId="{958994A5-9C97-4C45-9042-E12101742438}" dt="2024-04-19T07:30:32.759" v="1718" actId="478"/>
          <ac:picMkLst>
            <pc:docMk/>
            <pc:sldMk cId="1401639810" sldId="293"/>
            <ac:picMk id="2" creationId="{544F6449-556E-8E00-7FE2-C33710CA17E0}"/>
          </ac:picMkLst>
        </pc:picChg>
        <pc:picChg chg="del">
          <ac:chgData name="Anjali Singh" userId="56868d61a58de755" providerId="LiveId" clId="{958994A5-9C97-4C45-9042-E12101742438}" dt="2024-04-19T07:30:31.032" v="1717" actId="478"/>
          <ac:picMkLst>
            <pc:docMk/>
            <pc:sldMk cId="1401639810" sldId="293"/>
            <ac:picMk id="3" creationId="{0674A722-9362-259B-0231-930652B465B1}"/>
          </ac:picMkLst>
        </pc:picChg>
        <pc:picChg chg="mod">
          <ac:chgData name="Anjali Singh" userId="56868d61a58de755" providerId="LiveId" clId="{958994A5-9C97-4C45-9042-E12101742438}" dt="2024-04-19T07:30:38.537" v="1720" actId="688"/>
          <ac:picMkLst>
            <pc:docMk/>
            <pc:sldMk cId="1401639810" sldId="293"/>
            <ac:picMk id="8" creationId="{0F716DCC-31DD-B1BE-DC38-0D58A6189DB6}"/>
          </ac:picMkLst>
        </pc:picChg>
      </pc:sldChg>
      <pc:sldChg chg="addSp delSp modSp add mod modTransition">
        <pc:chgData name="Anjali Singh" userId="56868d61a58de755" providerId="LiveId" clId="{958994A5-9C97-4C45-9042-E12101742438}" dt="2024-04-19T08:13:29.863" v="2019" actId="20577"/>
        <pc:sldMkLst>
          <pc:docMk/>
          <pc:sldMk cId="3630614661" sldId="294"/>
        </pc:sldMkLst>
        <pc:spChg chg="mod">
          <ac:chgData name="Anjali Singh" userId="56868d61a58de755" providerId="LiveId" clId="{958994A5-9C97-4C45-9042-E12101742438}" dt="2024-04-19T08:13:29.863" v="2019" actId="20577"/>
          <ac:spMkLst>
            <pc:docMk/>
            <pc:sldMk cId="3630614661" sldId="294"/>
            <ac:spMk id="4" creationId="{1C09547A-D3F0-453F-718F-2F071A3E6586}"/>
          </ac:spMkLst>
        </pc:spChg>
        <pc:graphicFrameChg chg="add mod modGraphic">
          <ac:chgData name="Anjali Singh" userId="56868d61a58de755" providerId="LiveId" clId="{958994A5-9C97-4C45-9042-E12101742438}" dt="2024-04-19T07:35:24.394" v="1765"/>
          <ac:graphicFrameMkLst>
            <pc:docMk/>
            <pc:sldMk cId="3630614661" sldId="294"/>
            <ac:graphicFrameMk id="3" creationId="{B4E899B8-05E2-BDBF-13DF-10A3FA1DAAC8}"/>
          </ac:graphicFrameMkLst>
        </pc:graphicFrameChg>
        <pc:graphicFrameChg chg="add mod">
          <ac:chgData name="Anjali Singh" userId="56868d61a58de755" providerId="LiveId" clId="{958994A5-9C97-4C45-9042-E12101742438}" dt="2024-04-19T07:35:45.108" v="1772" actId="1076"/>
          <ac:graphicFrameMkLst>
            <pc:docMk/>
            <pc:sldMk cId="3630614661" sldId="294"/>
            <ac:graphicFrameMk id="7" creationId="{E24D3569-B498-5DCA-92B3-24D912D31E97}"/>
          </ac:graphicFrameMkLst>
        </pc:graphicFrameChg>
        <pc:graphicFrameChg chg="del">
          <ac:chgData name="Anjali Singh" userId="56868d61a58de755" providerId="LiveId" clId="{958994A5-9C97-4C45-9042-E12101742438}" dt="2024-04-19T07:35:10.660" v="1761" actId="478"/>
          <ac:graphicFrameMkLst>
            <pc:docMk/>
            <pc:sldMk cId="3630614661" sldId="294"/>
            <ac:graphicFrameMk id="19" creationId="{71003D59-DE9B-5FD7-E709-29D2B185EBEF}"/>
          </ac:graphicFrameMkLst>
        </pc:graphicFrameChg>
        <pc:graphicFrameChg chg="add del mod ord modGraphic">
          <ac:chgData name="Anjali Singh" userId="56868d61a58de755" providerId="LiveId" clId="{958994A5-9C97-4C45-9042-E12101742438}" dt="2024-04-19T07:40:25.402" v="1824" actId="1076"/>
          <ac:graphicFrameMkLst>
            <pc:docMk/>
            <pc:sldMk cId="3630614661" sldId="294"/>
            <ac:graphicFrameMk id="20" creationId="{6DF443FD-F38A-37A4-CFCC-E8635C4DCC95}"/>
          </ac:graphicFrameMkLst>
        </pc:graphicFrameChg>
        <pc:picChg chg="del">
          <ac:chgData name="Anjali Singh" userId="56868d61a58de755" providerId="LiveId" clId="{958994A5-9C97-4C45-9042-E12101742438}" dt="2024-04-19T07:35:26.823" v="1766" actId="478"/>
          <ac:picMkLst>
            <pc:docMk/>
            <pc:sldMk cId="3630614661" sldId="294"/>
            <ac:picMk id="8" creationId="{0F716DCC-31DD-B1BE-DC38-0D58A6189DB6}"/>
          </ac:picMkLst>
        </pc:picChg>
        <pc:picChg chg="add mod">
          <ac:chgData name="Anjali Singh" userId="56868d61a58de755" providerId="LiveId" clId="{958994A5-9C97-4C45-9042-E12101742438}" dt="2024-04-19T07:38:02.424" v="1798"/>
          <ac:picMkLst>
            <pc:docMk/>
            <pc:sldMk cId="3630614661" sldId="294"/>
            <ac:picMk id="10" creationId="{22D51437-E690-6896-9312-30D33A77C698}"/>
          </ac:picMkLst>
        </pc:picChg>
      </pc:sldChg>
      <pc:sldChg chg="addSp modSp new mod modAnim">
        <pc:chgData name="Anjali Singh" userId="56868d61a58de755" providerId="LiveId" clId="{958994A5-9C97-4C45-9042-E12101742438}" dt="2024-04-19T08:04:03.998" v="1874"/>
        <pc:sldMkLst>
          <pc:docMk/>
          <pc:sldMk cId="1942095216" sldId="295"/>
        </pc:sldMkLst>
        <pc:spChg chg="mod">
          <ac:chgData name="Anjali Singh" userId="56868d61a58de755" providerId="LiveId" clId="{958994A5-9C97-4C45-9042-E12101742438}" dt="2024-04-19T08:04:03.998" v="1874"/>
          <ac:spMkLst>
            <pc:docMk/>
            <pc:sldMk cId="1942095216" sldId="295"/>
            <ac:spMk id="5" creationId="{146D4569-FE5D-B9EA-D69D-3F0266F3CE51}"/>
          </ac:spMkLst>
        </pc:spChg>
        <pc:grpChg chg="add mod">
          <ac:chgData name="Anjali Singh" userId="56868d61a58de755" providerId="LiveId" clId="{958994A5-9C97-4C45-9042-E12101742438}" dt="2024-04-19T08:04:03.998" v="1874"/>
          <ac:grpSpMkLst>
            <pc:docMk/>
            <pc:sldMk cId="1942095216" sldId="295"/>
            <ac:grpSpMk id="3" creationId="{209AE15B-A7DB-0034-505B-CEBA57F9F905}"/>
          </ac:grpSpMkLst>
        </pc:grpChg>
        <pc:grpChg chg="mod">
          <ac:chgData name="Anjali Singh" userId="56868d61a58de755" providerId="LiveId" clId="{958994A5-9C97-4C45-9042-E12101742438}" dt="2024-04-19T08:04:03.998" v="1874"/>
          <ac:grpSpMkLst>
            <pc:docMk/>
            <pc:sldMk cId="1942095216" sldId="295"/>
            <ac:grpSpMk id="4" creationId="{A05D9891-32CD-3CF0-EEAC-97A224928F5F}"/>
          </ac:grpSpMkLst>
        </pc:grpChg>
        <pc:picChg chg="add mod modCrop">
          <ac:chgData name="Anjali Singh" userId="56868d61a58de755" providerId="LiveId" clId="{958994A5-9C97-4C45-9042-E12101742438}" dt="2024-04-19T08:03:13.904" v="1870" actId="1440"/>
          <ac:picMkLst>
            <pc:docMk/>
            <pc:sldMk cId="1942095216" sldId="295"/>
            <ac:picMk id="2" creationId="{E0182123-9014-0C83-3551-9078738E8D43}"/>
          </ac:picMkLst>
        </pc:picChg>
        <pc:picChg chg="mod">
          <ac:chgData name="Anjali Singh" userId="56868d61a58de755" providerId="LiveId" clId="{958994A5-9C97-4C45-9042-E12101742438}" dt="2024-04-19T08:04:03.998" v="1874"/>
          <ac:picMkLst>
            <pc:docMk/>
            <pc:sldMk cId="1942095216" sldId="295"/>
            <ac:picMk id="6" creationId="{F31135D3-2292-D402-DEB3-10E60844D1B1}"/>
          </ac:picMkLst>
        </pc:picChg>
        <pc:picChg chg="mod">
          <ac:chgData name="Anjali Singh" userId="56868d61a58de755" providerId="LiveId" clId="{958994A5-9C97-4C45-9042-E12101742438}" dt="2024-04-19T08:04:03.998" v="1874"/>
          <ac:picMkLst>
            <pc:docMk/>
            <pc:sldMk cId="1942095216" sldId="295"/>
            <ac:picMk id="7" creationId="{FB3C5270-18CE-1274-CBF9-2BF8BF8E8695}"/>
          </ac:picMkLst>
        </pc:picChg>
        <pc:picChg chg="mod">
          <ac:chgData name="Anjali Singh" userId="56868d61a58de755" providerId="LiveId" clId="{958994A5-9C97-4C45-9042-E12101742438}" dt="2024-04-19T08:04:03.998" v="1874"/>
          <ac:picMkLst>
            <pc:docMk/>
            <pc:sldMk cId="1942095216" sldId="295"/>
            <ac:picMk id="11" creationId="{805A577D-0F63-5968-E685-D42DE4B872EC}"/>
          </ac:picMkLst>
        </pc:picChg>
        <pc:picChg chg="mod">
          <ac:chgData name="Anjali Singh" userId="56868d61a58de755" providerId="LiveId" clId="{958994A5-9C97-4C45-9042-E12101742438}" dt="2024-04-19T08:04:03.998" v="1874"/>
          <ac:picMkLst>
            <pc:docMk/>
            <pc:sldMk cId="1942095216" sldId="295"/>
            <ac:picMk id="12" creationId="{6CD74100-8FC8-5A94-22A2-C49B0A7B3717}"/>
          </ac:picMkLst>
        </pc:picChg>
        <pc:picChg chg="mod">
          <ac:chgData name="Anjali Singh" userId="56868d61a58de755" providerId="LiveId" clId="{958994A5-9C97-4C45-9042-E12101742438}" dt="2024-04-19T08:04:03.998" v="1874"/>
          <ac:picMkLst>
            <pc:docMk/>
            <pc:sldMk cId="1942095216" sldId="295"/>
            <ac:picMk id="13" creationId="{A1A0361C-E190-1CBE-7A01-84F8F74D4938}"/>
          </ac:picMkLst>
        </pc:picChg>
        <pc:picChg chg="mod">
          <ac:chgData name="Anjali Singh" userId="56868d61a58de755" providerId="LiveId" clId="{958994A5-9C97-4C45-9042-E12101742438}" dt="2024-04-19T08:04:03.998" v="1874"/>
          <ac:picMkLst>
            <pc:docMk/>
            <pc:sldMk cId="1942095216" sldId="295"/>
            <ac:picMk id="15" creationId="{F425C5D6-AA78-F621-5F3E-6A998C980DF4}"/>
          </ac:picMkLst>
        </pc:picChg>
      </pc:sldChg>
      <pc:sldChg chg="addSp delSp modSp new mod modTransition setBg">
        <pc:chgData name="Anjali Singh" userId="56868d61a58de755" providerId="LiveId" clId="{958994A5-9C97-4C45-9042-E12101742438}" dt="2024-04-19T08:11:35.766" v="2003" actId="403"/>
        <pc:sldMkLst>
          <pc:docMk/>
          <pc:sldMk cId="3071516712" sldId="296"/>
        </pc:sldMkLst>
        <pc:spChg chg="add del mod">
          <ac:chgData name="Anjali Singh" userId="56868d61a58de755" providerId="LiveId" clId="{958994A5-9C97-4C45-9042-E12101742438}" dt="2024-04-19T08:07:15.240" v="1952"/>
          <ac:spMkLst>
            <pc:docMk/>
            <pc:sldMk cId="3071516712" sldId="296"/>
            <ac:spMk id="2" creationId="{DFFAEA51-E90F-1C6F-72C8-4D005ED30298}"/>
          </ac:spMkLst>
        </pc:spChg>
        <pc:spChg chg="add mod">
          <ac:chgData name="Anjali Singh" userId="56868d61a58de755" providerId="LiveId" clId="{958994A5-9C97-4C45-9042-E12101742438}" dt="2024-04-19T08:08:23.046" v="1974" actId="21"/>
          <ac:spMkLst>
            <pc:docMk/>
            <pc:sldMk cId="3071516712" sldId="296"/>
            <ac:spMk id="3" creationId="{97361900-8638-9794-E2D1-BF8D5EECEC1C}"/>
          </ac:spMkLst>
        </pc:spChg>
        <pc:spChg chg="add mod">
          <ac:chgData name="Anjali Singh" userId="56868d61a58de755" providerId="LiveId" clId="{958994A5-9C97-4C45-9042-E12101742438}" dt="2024-04-19T08:11:35.766" v="2003" actId="403"/>
          <ac:spMkLst>
            <pc:docMk/>
            <pc:sldMk cId="3071516712" sldId="296"/>
            <ac:spMk id="4" creationId="{C53BCFDD-955D-B819-E3F6-02C69FBF36E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820F-643C-AD49-6BD6-F00E0BD9FD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2C8304-BC47-D6AA-4AD5-7B2978D9E1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14B9570-367D-CA3A-9ED0-1303B02ABE39}"/>
              </a:ext>
            </a:extLst>
          </p:cNvPr>
          <p:cNvSpPr>
            <a:spLocks noGrp="1"/>
          </p:cNvSpPr>
          <p:nvPr>
            <p:ph type="dt" sz="half" idx="10"/>
          </p:nvPr>
        </p:nvSpPr>
        <p:spPr/>
        <p:txBody>
          <a:bodyPr/>
          <a:lstStyle/>
          <a:p>
            <a:fld id="{28D14C5F-F8C3-49C5-88BD-4906F8E0DDDD}" type="datetimeFigureOut">
              <a:rPr lang="en-IN" smtClean="0"/>
              <a:t>19-04-2024</a:t>
            </a:fld>
            <a:endParaRPr lang="en-IN" dirty="0"/>
          </a:p>
        </p:txBody>
      </p:sp>
      <p:sp>
        <p:nvSpPr>
          <p:cNvPr id="5" name="Footer Placeholder 4">
            <a:extLst>
              <a:ext uri="{FF2B5EF4-FFF2-40B4-BE49-F238E27FC236}">
                <a16:creationId xmlns:a16="http://schemas.microsoft.com/office/drawing/2014/main" id="{DEA8ABD7-E5BD-7AEC-6F0E-2DA3F155334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682A90D-45FE-AC27-EF99-85F65E11C69C}"/>
              </a:ext>
            </a:extLst>
          </p:cNvPr>
          <p:cNvSpPr>
            <a:spLocks noGrp="1"/>
          </p:cNvSpPr>
          <p:nvPr>
            <p:ph type="sldNum" sz="quarter" idx="12"/>
          </p:nvPr>
        </p:nvSpPr>
        <p:spPr/>
        <p:txBody>
          <a:bodyPr/>
          <a:lstStyle/>
          <a:p>
            <a:fld id="{CA09FB6A-3A2F-45B7-A1F8-3BFC7F47F692}" type="slidenum">
              <a:rPr lang="en-IN" smtClean="0"/>
              <a:t>‹#›</a:t>
            </a:fld>
            <a:endParaRPr lang="en-IN" dirty="0"/>
          </a:p>
        </p:txBody>
      </p:sp>
    </p:spTree>
    <p:extLst>
      <p:ext uri="{BB962C8B-B14F-4D97-AF65-F5344CB8AC3E}">
        <p14:creationId xmlns:p14="http://schemas.microsoft.com/office/powerpoint/2010/main" val="3695008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EF65-3B45-8DA9-7C53-391E8BEAB7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F9CC4B-9784-8FD9-1446-883B91E774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5E09A1-43B5-F2A3-3E68-8965ED6B3993}"/>
              </a:ext>
            </a:extLst>
          </p:cNvPr>
          <p:cNvSpPr>
            <a:spLocks noGrp="1"/>
          </p:cNvSpPr>
          <p:nvPr>
            <p:ph type="dt" sz="half" idx="10"/>
          </p:nvPr>
        </p:nvSpPr>
        <p:spPr/>
        <p:txBody>
          <a:bodyPr/>
          <a:lstStyle/>
          <a:p>
            <a:fld id="{28D14C5F-F8C3-49C5-88BD-4906F8E0DDDD}" type="datetimeFigureOut">
              <a:rPr lang="en-IN" smtClean="0"/>
              <a:t>19-04-2024</a:t>
            </a:fld>
            <a:endParaRPr lang="en-IN" dirty="0"/>
          </a:p>
        </p:txBody>
      </p:sp>
      <p:sp>
        <p:nvSpPr>
          <p:cNvPr id="5" name="Footer Placeholder 4">
            <a:extLst>
              <a:ext uri="{FF2B5EF4-FFF2-40B4-BE49-F238E27FC236}">
                <a16:creationId xmlns:a16="http://schemas.microsoft.com/office/drawing/2014/main" id="{806C2370-799E-0519-5804-0C53F5B75E8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C39338C-DCCE-2F89-DD9F-04CE1117A069}"/>
              </a:ext>
            </a:extLst>
          </p:cNvPr>
          <p:cNvSpPr>
            <a:spLocks noGrp="1"/>
          </p:cNvSpPr>
          <p:nvPr>
            <p:ph type="sldNum" sz="quarter" idx="12"/>
          </p:nvPr>
        </p:nvSpPr>
        <p:spPr/>
        <p:txBody>
          <a:bodyPr/>
          <a:lstStyle/>
          <a:p>
            <a:fld id="{CA09FB6A-3A2F-45B7-A1F8-3BFC7F47F692}" type="slidenum">
              <a:rPr lang="en-IN" smtClean="0"/>
              <a:t>‹#›</a:t>
            </a:fld>
            <a:endParaRPr lang="en-IN" dirty="0"/>
          </a:p>
        </p:txBody>
      </p:sp>
    </p:spTree>
    <p:extLst>
      <p:ext uri="{BB962C8B-B14F-4D97-AF65-F5344CB8AC3E}">
        <p14:creationId xmlns:p14="http://schemas.microsoft.com/office/powerpoint/2010/main" val="3327562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5907-D0A4-F24B-01B5-F9195646A2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99C4CA2-9C7F-94D9-F3A7-0240079D25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267744-2DD5-66DA-F628-51ECAC250642}"/>
              </a:ext>
            </a:extLst>
          </p:cNvPr>
          <p:cNvSpPr>
            <a:spLocks noGrp="1"/>
          </p:cNvSpPr>
          <p:nvPr>
            <p:ph type="dt" sz="half" idx="10"/>
          </p:nvPr>
        </p:nvSpPr>
        <p:spPr/>
        <p:txBody>
          <a:bodyPr/>
          <a:lstStyle/>
          <a:p>
            <a:fld id="{28D14C5F-F8C3-49C5-88BD-4906F8E0DDDD}" type="datetimeFigureOut">
              <a:rPr lang="en-IN" smtClean="0"/>
              <a:t>19-04-2024</a:t>
            </a:fld>
            <a:endParaRPr lang="en-IN" dirty="0"/>
          </a:p>
        </p:txBody>
      </p:sp>
      <p:sp>
        <p:nvSpPr>
          <p:cNvPr id="5" name="Footer Placeholder 4">
            <a:extLst>
              <a:ext uri="{FF2B5EF4-FFF2-40B4-BE49-F238E27FC236}">
                <a16:creationId xmlns:a16="http://schemas.microsoft.com/office/drawing/2014/main" id="{975D4585-AF68-54DE-9988-8E501102B34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2D8D4B-F67F-684E-30DF-23A167C8800D}"/>
              </a:ext>
            </a:extLst>
          </p:cNvPr>
          <p:cNvSpPr>
            <a:spLocks noGrp="1"/>
          </p:cNvSpPr>
          <p:nvPr>
            <p:ph type="sldNum" sz="quarter" idx="12"/>
          </p:nvPr>
        </p:nvSpPr>
        <p:spPr/>
        <p:txBody>
          <a:bodyPr/>
          <a:lstStyle/>
          <a:p>
            <a:fld id="{CA09FB6A-3A2F-45B7-A1F8-3BFC7F47F692}" type="slidenum">
              <a:rPr lang="en-IN" smtClean="0"/>
              <a:t>‹#›</a:t>
            </a:fld>
            <a:endParaRPr lang="en-IN" dirty="0"/>
          </a:p>
        </p:txBody>
      </p:sp>
    </p:spTree>
    <p:extLst>
      <p:ext uri="{BB962C8B-B14F-4D97-AF65-F5344CB8AC3E}">
        <p14:creationId xmlns:p14="http://schemas.microsoft.com/office/powerpoint/2010/main" val="4263967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7D88-E27F-149C-34B7-0E0C271CFF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0B0570-C7CA-8638-BDF0-6F02DF22F4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5A0D9DF-BFFE-21E5-FD6B-ABF3430A1B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4ECB320-0AD1-5605-56E4-F7A466FE2476}"/>
              </a:ext>
            </a:extLst>
          </p:cNvPr>
          <p:cNvSpPr>
            <a:spLocks noGrp="1"/>
          </p:cNvSpPr>
          <p:nvPr>
            <p:ph type="dt" sz="half" idx="10"/>
          </p:nvPr>
        </p:nvSpPr>
        <p:spPr/>
        <p:txBody>
          <a:bodyPr/>
          <a:lstStyle/>
          <a:p>
            <a:fld id="{28D14C5F-F8C3-49C5-88BD-4906F8E0DDDD}" type="datetimeFigureOut">
              <a:rPr lang="en-IN" smtClean="0"/>
              <a:t>19-04-2024</a:t>
            </a:fld>
            <a:endParaRPr lang="en-IN" dirty="0"/>
          </a:p>
        </p:txBody>
      </p:sp>
      <p:sp>
        <p:nvSpPr>
          <p:cNvPr id="6" name="Footer Placeholder 5">
            <a:extLst>
              <a:ext uri="{FF2B5EF4-FFF2-40B4-BE49-F238E27FC236}">
                <a16:creationId xmlns:a16="http://schemas.microsoft.com/office/drawing/2014/main" id="{E1ADCB2E-B7EC-41A2-2660-C89F749E663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9D495DA-383B-FA80-1A7A-97372B8E816B}"/>
              </a:ext>
            </a:extLst>
          </p:cNvPr>
          <p:cNvSpPr>
            <a:spLocks noGrp="1"/>
          </p:cNvSpPr>
          <p:nvPr>
            <p:ph type="sldNum" sz="quarter" idx="12"/>
          </p:nvPr>
        </p:nvSpPr>
        <p:spPr/>
        <p:txBody>
          <a:bodyPr/>
          <a:lstStyle/>
          <a:p>
            <a:fld id="{CA09FB6A-3A2F-45B7-A1F8-3BFC7F47F692}" type="slidenum">
              <a:rPr lang="en-IN" smtClean="0"/>
              <a:t>‹#›</a:t>
            </a:fld>
            <a:endParaRPr lang="en-IN" dirty="0"/>
          </a:p>
        </p:txBody>
      </p:sp>
    </p:spTree>
    <p:extLst>
      <p:ext uri="{BB962C8B-B14F-4D97-AF65-F5344CB8AC3E}">
        <p14:creationId xmlns:p14="http://schemas.microsoft.com/office/powerpoint/2010/main" val="423554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6AFE-9374-B1ED-42C5-8BB6267766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16B1D6-E439-C7CF-B8E7-C5255B12DF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96C19C-30BC-48AA-5B2D-D257CEE670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E528D2-8142-941F-F4E6-7C8CF0538F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94103E-17EC-7D26-814A-9C34CBDCB1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465DA5C-FF9F-120C-4622-1E1F52356E46}"/>
              </a:ext>
            </a:extLst>
          </p:cNvPr>
          <p:cNvSpPr>
            <a:spLocks noGrp="1"/>
          </p:cNvSpPr>
          <p:nvPr>
            <p:ph type="dt" sz="half" idx="10"/>
          </p:nvPr>
        </p:nvSpPr>
        <p:spPr/>
        <p:txBody>
          <a:bodyPr/>
          <a:lstStyle/>
          <a:p>
            <a:fld id="{28D14C5F-F8C3-49C5-88BD-4906F8E0DDDD}" type="datetimeFigureOut">
              <a:rPr lang="en-IN" smtClean="0"/>
              <a:t>19-04-2024</a:t>
            </a:fld>
            <a:endParaRPr lang="en-IN" dirty="0"/>
          </a:p>
        </p:txBody>
      </p:sp>
      <p:sp>
        <p:nvSpPr>
          <p:cNvPr id="8" name="Footer Placeholder 7">
            <a:extLst>
              <a:ext uri="{FF2B5EF4-FFF2-40B4-BE49-F238E27FC236}">
                <a16:creationId xmlns:a16="http://schemas.microsoft.com/office/drawing/2014/main" id="{ABB1F762-5263-B207-C6DE-05CD9B9A07A2}"/>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24B2DE04-8364-D977-2822-AAB4A4849EA8}"/>
              </a:ext>
            </a:extLst>
          </p:cNvPr>
          <p:cNvSpPr>
            <a:spLocks noGrp="1"/>
          </p:cNvSpPr>
          <p:nvPr>
            <p:ph type="sldNum" sz="quarter" idx="12"/>
          </p:nvPr>
        </p:nvSpPr>
        <p:spPr/>
        <p:txBody>
          <a:bodyPr/>
          <a:lstStyle/>
          <a:p>
            <a:fld id="{CA09FB6A-3A2F-45B7-A1F8-3BFC7F47F692}" type="slidenum">
              <a:rPr lang="en-IN" smtClean="0"/>
              <a:t>‹#›</a:t>
            </a:fld>
            <a:endParaRPr lang="en-IN" dirty="0"/>
          </a:p>
        </p:txBody>
      </p:sp>
    </p:spTree>
    <p:extLst>
      <p:ext uri="{BB962C8B-B14F-4D97-AF65-F5344CB8AC3E}">
        <p14:creationId xmlns:p14="http://schemas.microsoft.com/office/powerpoint/2010/main" val="17902125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0401-B7E3-91EB-7BBF-E9E8578A7A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6C957B-EC38-EC7E-7E97-4CD6110CE177}"/>
              </a:ext>
            </a:extLst>
          </p:cNvPr>
          <p:cNvSpPr>
            <a:spLocks noGrp="1"/>
          </p:cNvSpPr>
          <p:nvPr>
            <p:ph type="dt" sz="half" idx="10"/>
          </p:nvPr>
        </p:nvSpPr>
        <p:spPr/>
        <p:txBody>
          <a:bodyPr/>
          <a:lstStyle/>
          <a:p>
            <a:fld id="{28D14C5F-F8C3-49C5-88BD-4906F8E0DDDD}" type="datetimeFigureOut">
              <a:rPr lang="en-IN" smtClean="0"/>
              <a:t>19-04-2024</a:t>
            </a:fld>
            <a:endParaRPr lang="en-IN" dirty="0"/>
          </a:p>
        </p:txBody>
      </p:sp>
      <p:sp>
        <p:nvSpPr>
          <p:cNvPr id="4" name="Footer Placeholder 3">
            <a:extLst>
              <a:ext uri="{FF2B5EF4-FFF2-40B4-BE49-F238E27FC236}">
                <a16:creationId xmlns:a16="http://schemas.microsoft.com/office/drawing/2014/main" id="{B646479C-A1C8-D7A6-4113-6192B5E04D5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81FAFAB-54B1-C7EA-23A6-DABB9653745E}"/>
              </a:ext>
            </a:extLst>
          </p:cNvPr>
          <p:cNvSpPr>
            <a:spLocks noGrp="1"/>
          </p:cNvSpPr>
          <p:nvPr>
            <p:ph type="sldNum" sz="quarter" idx="12"/>
          </p:nvPr>
        </p:nvSpPr>
        <p:spPr/>
        <p:txBody>
          <a:bodyPr/>
          <a:lstStyle/>
          <a:p>
            <a:fld id="{CA09FB6A-3A2F-45B7-A1F8-3BFC7F47F692}" type="slidenum">
              <a:rPr lang="en-IN" smtClean="0"/>
              <a:t>‹#›</a:t>
            </a:fld>
            <a:endParaRPr lang="en-IN" dirty="0"/>
          </a:p>
        </p:txBody>
      </p:sp>
    </p:spTree>
    <p:extLst>
      <p:ext uri="{BB962C8B-B14F-4D97-AF65-F5344CB8AC3E}">
        <p14:creationId xmlns:p14="http://schemas.microsoft.com/office/powerpoint/2010/main" val="35468320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E193A-BC03-2158-6287-B01A469DBB43}"/>
              </a:ext>
            </a:extLst>
          </p:cNvPr>
          <p:cNvSpPr>
            <a:spLocks noGrp="1"/>
          </p:cNvSpPr>
          <p:nvPr>
            <p:ph type="dt" sz="half" idx="10"/>
          </p:nvPr>
        </p:nvSpPr>
        <p:spPr/>
        <p:txBody>
          <a:bodyPr/>
          <a:lstStyle/>
          <a:p>
            <a:fld id="{28D14C5F-F8C3-49C5-88BD-4906F8E0DDDD}" type="datetimeFigureOut">
              <a:rPr lang="en-IN" smtClean="0"/>
              <a:t>19-04-2024</a:t>
            </a:fld>
            <a:endParaRPr lang="en-IN" dirty="0"/>
          </a:p>
        </p:txBody>
      </p:sp>
      <p:sp>
        <p:nvSpPr>
          <p:cNvPr id="3" name="Footer Placeholder 2">
            <a:extLst>
              <a:ext uri="{FF2B5EF4-FFF2-40B4-BE49-F238E27FC236}">
                <a16:creationId xmlns:a16="http://schemas.microsoft.com/office/drawing/2014/main" id="{D1625831-E53C-5ECE-982B-99503FE7F0A3}"/>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5B727243-614D-B4BB-D10D-A8B25BED103B}"/>
              </a:ext>
            </a:extLst>
          </p:cNvPr>
          <p:cNvSpPr>
            <a:spLocks noGrp="1"/>
          </p:cNvSpPr>
          <p:nvPr>
            <p:ph type="sldNum" sz="quarter" idx="12"/>
          </p:nvPr>
        </p:nvSpPr>
        <p:spPr/>
        <p:txBody>
          <a:bodyPr/>
          <a:lstStyle/>
          <a:p>
            <a:fld id="{CA09FB6A-3A2F-45B7-A1F8-3BFC7F47F692}" type="slidenum">
              <a:rPr lang="en-IN" smtClean="0"/>
              <a:t>‹#›</a:t>
            </a:fld>
            <a:endParaRPr lang="en-IN" dirty="0"/>
          </a:p>
        </p:txBody>
      </p:sp>
    </p:spTree>
    <p:extLst>
      <p:ext uri="{BB962C8B-B14F-4D97-AF65-F5344CB8AC3E}">
        <p14:creationId xmlns:p14="http://schemas.microsoft.com/office/powerpoint/2010/main" val="1445615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89916-E9E2-431E-6D1B-A0E7C4748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5DDE54-87DA-04D0-1EBD-4BE951C4A7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30BD7A-97EF-9DFA-2AA2-C3C698FDD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96EF0F-0922-DDD0-427A-E27B8985C029}"/>
              </a:ext>
            </a:extLst>
          </p:cNvPr>
          <p:cNvSpPr>
            <a:spLocks noGrp="1"/>
          </p:cNvSpPr>
          <p:nvPr>
            <p:ph type="dt" sz="half" idx="10"/>
          </p:nvPr>
        </p:nvSpPr>
        <p:spPr/>
        <p:txBody>
          <a:bodyPr/>
          <a:lstStyle/>
          <a:p>
            <a:fld id="{28D14C5F-F8C3-49C5-88BD-4906F8E0DDDD}" type="datetimeFigureOut">
              <a:rPr lang="en-IN" smtClean="0"/>
              <a:t>19-04-2024</a:t>
            </a:fld>
            <a:endParaRPr lang="en-IN" dirty="0"/>
          </a:p>
        </p:txBody>
      </p:sp>
      <p:sp>
        <p:nvSpPr>
          <p:cNvPr id="6" name="Footer Placeholder 5">
            <a:extLst>
              <a:ext uri="{FF2B5EF4-FFF2-40B4-BE49-F238E27FC236}">
                <a16:creationId xmlns:a16="http://schemas.microsoft.com/office/drawing/2014/main" id="{16A5F166-325C-D270-27A5-6518C32628C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CFA868E-E633-6211-7AD2-8B59B4F7D3D6}"/>
              </a:ext>
            </a:extLst>
          </p:cNvPr>
          <p:cNvSpPr>
            <a:spLocks noGrp="1"/>
          </p:cNvSpPr>
          <p:nvPr>
            <p:ph type="sldNum" sz="quarter" idx="12"/>
          </p:nvPr>
        </p:nvSpPr>
        <p:spPr/>
        <p:txBody>
          <a:bodyPr/>
          <a:lstStyle/>
          <a:p>
            <a:fld id="{CA09FB6A-3A2F-45B7-A1F8-3BFC7F47F692}" type="slidenum">
              <a:rPr lang="en-IN" smtClean="0"/>
              <a:t>‹#›</a:t>
            </a:fld>
            <a:endParaRPr lang="en-IN" dirty="0"/>
          </a:p>
        </p:txBody>
      </p:sp>
    </p:spTree>
    <p:extLst>
      <p:ext uri="{BB962C8B-B14F-4D97-AF65-F5344CB8AC3E}">
        <p14:creationId xmlns:p14="http://schemas.microsoft.com/office/powerpoint/2010/main" val="4180390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CD01-8168-A4EC-BF87-77C754EEF4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40F606-90DD-491D-CEF2-F0447B2FBF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29EA25C1-BB19-1BD6-8D17-FCB898B0F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60645A-4617-3D2E-C966-017C5A64C28C}"/>
              </a:ext>
            </a:extLst>
          </p:cNvPr>
          <p:cNvSpPr>
            <a:spLocks noGrp="1"/>
          </p:cNvSpPr>
          <p:nvPr>
            <p:ph type="dt" sz="half" idx="10"/>
          </p:nvPr>
        </p:nvSpPr>
        <p:spPr/>
        <p:txBody>
          <a:bodyPr/>
          <a:lstStyle/>
          <a:p>
            <a:fld id="{28D14C5F-F8C3-49C5-88BD-4906F8E0DDDD}" type="datetimeFigureOut">
              <a:rPr lang="en-IN" smtClean="0"/>
              <a:t>19-04-2024</a:t>
            </a:fld>
            <a:endParaRPr lang="en-IN" dirty="0"/>
          </a:p>
        </p:txBody>
      </p:sp>
      <p:sp>
        <p:nvSpPr>
          <p:cNvPr id="6" name="Footer Placeholder 5">
            <a:extLst>
              <a:ext uri="{FF2B5EF4-FFF2-40B4-BE49-F238E27FC236}">
                <a16:creationId xmlns:a16="http://schemas.microsoft.com/office/drawing/2014/main" id="{4AC82BA6-44C7-2E81-F304-EADAC32CE37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3B76E74-B80D-81E1-4353-3F02EFA8E149}"/>
              </a:ext>
            </a:extLst>
          </p:cNvPr>
          <p:cNvSpPr>
            <a:spLocks noGrp="1"/>
          </p:cNvSpPr>
          <p:nvPr>
            <p:ph type="sldNum" sz="quarter" idx="12"/>
          </p:nvPr>
        </p:nvSpPr>
        <p:spPr/>
        <p:txBody>
          <a:bodyPr/>
          <a:lstStyle/>
          <a:p>
            <a:fld id="{CA09FB6A-3A2F-45B7-A1F8-3BFC7F47F692}" type="slidenum">
              <a:rPr lang="en-IN" smtClean="0"/>
              <a:t>‹#›</a:t>
            </a:fld>
            <a:endParaRPr lang="en-IN" dirty="0"/>
          </a:p>
        </p:txBody>
      </p:sp>
    </p:spTree>
    <p:extLst>
      <p:ext uri="{BB962C8B-B14F-4D97-AF65-F5344CB8AC3E}">
        <p14:creationId xmlns:p14="http://schemas.microsoft.com/office/powerpoint/2010/main" val="15576256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CC79-BB8C-3013-9F6D-760C2308DF3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3F968-D42A-7E82-1574-29B4D8DB13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11DC13-2D6B-BDF4-9426-9105CD4C8083}"/>
              </a:ext>
            </a:extLst>
          </p:cNvPr>
          <p:cNvSpPr>
            <a:spLocks noGrp="1"/>
          </p:cNvSpPr>
          <p:nvPr>
            <p:ph type="dt" sz="half" idx="10"/>
          </p:nvPr>
        </p:nvSpPr>
        <p:spPr/>
        <p:txBody>
          <a:bodyPr/>
          <a:lstStyle/>
          <a:p>
            <a:fld id="{28D14C5F-F8C3-49C5-88BD-4906F8E0DDDD}" type="datetimeFigureOut">
              <a:rPr lang="en-IN" smtClean="0"/>
              <a:t>19-04-2024</a:t>
            </a:fld>
            <a:endParaRPr lang="en-IN" dirty="0"/>
          </a:p>
        </p:txBody>
      </p:sp>
      <p:sp>
        <p:nvSpPr>
          <p:cNvPr id="5" name="Footer Placeholder 4">
            <a:extLst>
              <a:ext uri="{FF2B5EF4-FFF2-40B4-BE49-F238E27FC236}">
                <a16:creationId xmlns:a16="http://schemas.microsoft.com/office/drawing/2014/main" id="{9A43AFEB-E7F0-F5DF-2FBA-C95B73D6DBD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DC99EA4-2380-3310-FB5C-DB98704CA744}"/>
              </a:ext>
            </a:extLst>
          </p:cNvPr>
          <p:cNvSpPr>
            <a:spLocks noGrp="1"/>
          </p:cNvSpPr>
          <p:nvPr>
            <p:ph type="sldNum" sz="quarter" idx="12"/>
          </p:nvPr>
        </p:nvSpPr>
        <p:spPr/>
        <p:txBody>
          <a:bodyPr/>
          <a:lstStyle/>
          <a:p>
            <a:fld id="{CA09FB6A-3A2F-45B7-A1F8-3BFC7F47F692}" type="slidenum">
              <a:rPr lang="en-IN" smtClean="0"/>
              <a:t>‹#›</a:t>
            </a:fld>
            <a:endParaRPr lang="en-IN" dirty="0"/>
          </a:p>
        </p:txBody>
      </p:sp>
    </p:spTree>
    <p:extLst>
      <p:ext uri="{BB962C8B-B14F-4D97-AF65-F5344CB8AC3E}">
        <p14:creationId xmlns:p14="http://schemas.microsoft.com/office/powerpoint/2010/main" val="3548804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307664-19D3-EFAB-9F4E-4B15227DCF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A4636C-F314-D9B2-18BB-C18895F589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7820E9-FC6B-705C-FCE8-26B62B907D13}"/>
              </a:ext>
            </a:extLst>
          </p:cNvPr>
          <p:cNvSpPr>
            <a:spLocks noGrp="1"/>
          </p:cNvSpPr>
          <p:nvPr>
            <p:ph type="dt" sz="half" idx="10"/>
          </p:nvPr>
        </p:nvSpPr>
        <p:spPr/>
        <p:txBody>
          <a:bodyPr/>
          <a:lstStyle/>
          <a:p>
            <a:fld id="{28D14C5F-F8C3-49C5-88BD-4906F8E0DDDD}" type="datetimeFigureOut">
              <a:rPr lang="en-IN" smtClean="0"/>
              <a:t>19-04-2024</a:t>
            </a:fld>
            <a:endParaRPr lang="en-IN" dirty="0"/>
          </a:p>
        </p:txBody>
      </p:sp>
      <p:sp>
        <p:nvSpPr>
          <p:cNvPr id="5" name="Footer Placeholder 4">
            <a:extLst>
              <a:ext uri="{FF2B5EF4-FFF2-40B4-BE49-F238E27FC236}">
                <a16:creationId xmlns:a16="http://schemas.microsoft.com/office/drawing/2014/main" id="{657F6A46-BD82-4AA0-1E4F-EEB573EBDE9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F66D3EA-CE97-176A-8C81-EE493067C128}"/>
              </a:ext>
            </a:extLst>
          </p:cNvPr>
          <p:cNvSpPr>
            <a:spLocks noGrp="1"/>
          </p:cNvSpPr>
          <p:nvPr>
            <p:ph type="sldNum" sz="quarter" idx="12"/>
          </p:nvPr>
        </p:nvSpPr>
        <p:spPr/>
        <p:txBody>
          <a:bodyPr/>
          <a:lstStyle/>
          <a:p>
            <a:fld id="{CA09FB6A-3A2F-45B7-A1F8-3BFC7F47F692}" type="slidenum">
              <a:rPr lang="en-IN" smtClean="0"/>
              <a:t>‹#›</a:t>
            </a:fld>
            <a:endParaRPr lang="en-IN" dirty="0"/>
          </a:p>
        </p:txBody>
      </p:sp>
    </p:spTree>
    <p:extLst>
      <p:ext uri="{BB962C8B-B14F-4D97-AF65-F5344CB8AC3E}">
        <p14:creationId xmlns:p14="http://schemas.microsoft.com/office/powerpoint/2010/main" val="1143930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dirty="0"/>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7CF1B0-B4A9-C803-7541-A0E0D051AF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12BF40-DFF9-9F1C-14BC-E9DF09EDDE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8B9C70-69F2-8D27-C5BA-16AC258251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14C5F-F8C3-49C5-88BD-4906F8E0DDDD}" type="datetimeFigureOut">
              <a:rPr lang="en-IN" smtClean="0"/>
              <a:t>19-04-2024</a:t>
            </a:fld>
            <a:endParaRPr lang="en-IN" dirty="0"/>
          </a:p>
        </p:txBody>
      </p:sp>
      <p:sp>
        <p:nvSpPr>
          <p:cNvPr id="5" name="Footer Placeholder 4">
            <a:extLst>
              <a:ext uri="{FF2B5EF4-FFF2-40B4-BE49-F238E27FC236}">
                <a16:creationId xmlns:a16="http://schemas.microsoft.com/office/drawing/2014/main" id="{8695DA12-D71F-9705-86E3-7CCA818EE3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4DA01066-DDBF-21B7-25E7-EF187F234C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9FB6A-3A2F-45B7-A1F8-3BFC7F47F692}" type="slidenum">
              <a:rPr lang="en-IN" smtClean="0"/>
              <a:t>‹#›</a:t>
            </a:fld>
            <a:endParaRPr lang="en-IN" dirty="0"/>
          </a:p>
        </p:txBody>
      </p:sp>
    </p:spTree>
    <p:extLst>
      <p:ext uri="{BB962C8B-B14F-4D97-AF65-F5344CB8AC3E}">
        <p14:creationId xmlns:p14="http://schemas.microsoft.com/office/powerpoint/2010/main" val="304594127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25.jpg"/><Relationship Id="rId11" Type="http://schemas.openxmlformats.org/officeDocument/2006/relationships/image" Target="../media/image29.png"/><Relationship Id="rId5" Type="http://schemas.openxmlformats.org/officeDocument/2006/relationships/image" Target="../media/image24.jpg"/><Relationship Id="rId10" Type="http://schemas.microsoft.com/office/2017/06/relationships/model3d" Target="../media/model3d1.glb"/><Relationship Id="rId4" Type="http://schemas.openxmlformats.org/officeDocument/2006/relationships/image" Target="../media/image23.jp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25.jpg"/><Relationship Id="rId11" Type="http://schemas.openxmlformats.org/officeDocument/2006/relationships/image" Target="../media/image31.png"/><Relationship Id="rId5" Type="http://schemas.openxmlformats.org/officeDocument/2006/relationships/image" Target="../media/image24.jpg"/><Relationship Id="rId10" Type="http://schemas.microsoft.com/office/2017/06/relationships/model3d" Target="../media/model3d1.glb"/><Relationship Id="rId4" Type="http://schemas.openxmlformats.org/officeDocument/2006/relationships/image" Target="../media/image23.jp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10" Type="http://schemas.openxmlformats.org/officeDocument/2006/relationships/image" Target="../media/image32.png"/><Relationship Id="rId4" Type="http://schemas.openxmlformats.org/officeDocument/2006/relationships/image" Target="../media/image23.jpg"/><Relationship Id="rId9" Type="http://schemas.microsoft.com/office/2017/06/relationships/model3d" Target="../media/model3d1.glb"/></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4.jp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slideLayout" Target="../slideLayouts/slideLayout22.xml"/><Relationship Id="rId7" Type="http://schemas.openxmlformats.org/officeDocument/2006/relationships/image" Target="../media/image23.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D41A58-CEDB-0EE5-4DDD-60B8AF3137EE}"/>
              </a:ext>
            </a:extLst>
          </p:cNvPr>
          <p:cNvSpPr txBox="1"/>
          <p:nvPr/>
        </p:nvSpPr>
        <p:spPr>
          <a:xfrm>
            <a:off x="0" y="0"/>
            <a:ext cx="12192000" cy="6858000"/>
          </a:xfrm>
          <a:custGeom>
            <a:avLst/>
            <a:gdLst/>
            <a:ahLst/>
            <a:cxnLst/>
            <a:rect l="l" t="t" r="r" b="b"/>
            <a:pathLst>
              <a:path w="12192000" h="6858000">
                <a:moveTo>
                  <a:pt x="9017427" y="4762755"/>
                </a:moveTo>
                <a:lnTo>
                  <a:pt x="9017427" y="5826392"/>
                </a:lnTo>
                <a:lnTo>
                  <a:pt x="9286602" y="5826392"/>
                </a:lnTo>
                <a:lnTo>
                  <a:pt x="9286602" y="5015242"/>
                </a:lnTo>
                <a:lnTo>
                  <a:pt x="9493618" y="5826392"/>
                </a:lnTo>
                <a:lnTo>
                  <a:pt x="9737263" y="5826392"/>
                </a:lnTo>
                <a:lnTo>
                  <a:pt x="9944664" y="5015242"/>
                </a:lnTo>
                <a:lnTo>
                  <a:pt x="9944664" y="5826392"/>
                </a:lnTo>
                <a:lnTo>
                  <a:pt x="10213838" y="5826392"/>
                </a:lnTo>
                <a:lnTo>
                  <a:pt x="10213838" y="4762755"/>
                </a:lnTo>
                <a:lnTo>
                  <a:pt x="9781860" y="4762755"/>
                </a:lnTo>
                <a:lnTo>
                  <a:pt x="9616358" y="5409934"/>
                </a:lnTo>
                <a:lnTo>
                  <a:pt x="9449666" y="4762755"/>
                </a:lnTo>
                <a:close/>
                <a:moveTo>
                  <a:pt x="7944005" y="4762755"/>
                </a:moveTo>
                <a:lnTo>
                  <a:pt x="7944005" y="5826392"/>
                </a:lnTo>
                <a:lnTo>
                  <a:pt x="8840769" y="5826392"/>
                </a:lnTo>
                <a:lnTo>
                  <a:pt x="8840769" y="5585514"/>
                </a:lnTo>
                <a:lnTo>
                  <a:pt x="8273399" y="5585514"/>
                </a:lnTo>
                <a:lnTo>
                  <a:pt x="8273399" y="5375834"/>
                </a:lnTo>
                <a:lnTo>
                  <a:pt x="8784902" y="5375834"/>
                </a:lnTo>
                <a:lnTo>
                  <a:pt x="8784902" y="5158898"/>
                </a:lnTo>
                <a:lnTo>
                  <a:pt x="8273399" y="5158898"/>
                </a:lnTo>
                <a:lnTo>
                  <a:pt x="8273399" y="4989848"/>
                </a:lnTo>
                <a:lnTo>
                  <a:pt x="8824807" y="4989848"/>
                </a:lnTo>
                <a:lnTo>
                  <a:pt x="8824807" y="4762755"/>
                </a:lnTo>
                <a:close/>
                <a:moveTo>
                  <a:pt x="6793675" y="4762755"/>
                </a:moveTo>
                <a:lnTo>
                  <a:pt x="6793675" y="5025399"/>
                </a:lnTo>
                <a:lnTo>
                  <a:pt x="7128873" y="5025399"/>
                </a:lnTo>
                <a:lnTo>
                  <a:pt x="7128873" y="5826392"/>
                </a:lnTo>
                <a:lnTo>
                  <a:pt x="7457542" y="5826392"/>
                </a:lnTo>
                <a:lnTo>
                  <a:pt x="7457542" y="5025399"/>
                </a:lnTo>
                <a:lnTo>
                  <a:pt x="7792740" y="5025399"/>
                </a:lnTo>
                <a:lnTo>
                  <a:pt x="7792740" y="4762755"/>
                </a:lnTo>
                <a:close/>
                <a:moveTo>
                  <a:pt x="5608501" y="4762755"/>
                </a:moveTo>
                <a:lnTo>
                  <a:pt x="6022783" y="5380912"/>
                </a:lnTo>
                <a:lnTo>
                  <a:pt x="6022783" y="5826392"/>
                </a:lnTo>
                <a:lnTo>
                  <a:pt x="6352176" y="5826392"/>
                </a:lnTo>
                <a:lnTo>
                  <a:pt x="6352176" y="5380912"/>
                </a:lnTo>
                <a:lnTo>
                  <a:pt x="6765733" y="4762755"/>
                </a:lnTo>
                <a:lnTo>
                  <a:pt x="6402612" y="4762755"/>
                </a:lnTo>
                <a:lnTo>
                  <a:pt x="6187876" y="5121578"/>
                </a:lnTo>
                <a:lnTo>
                  <a:pt x="5973582" y="4762755"/>
                </a:lnTo>
                <a:close/>
                <a:moveTo>
                  <a:pt x="3446326" y="4762755"/>
                </a:moveTo>
                <a:lnTo>
                  <a:pt x="3860607" y="5380912"/>
                </a:lnTo>
                <a:lnTo>
                  <a:pt x="3860607" y="5826392"/>
                </a:lnTo>
                <a:lnTo>
                  <a:pt x="4190002" y="5826392"/>
                </a:lnTo>
                <a:lnTo>
                  <a:pt x="4190002" y="5380912"/>
                </a:lnTo>
                <a:lnTo>
                  <a:pt x="4603558" y="4762755"/>
                </a:lnTo>
                <a:lnTo>
                  <a:pt x="4240438" y="4762755"/>
                </a:lnTo>
                <a:lnTo>
                  <a:pt x="4025702" y="5121578"/>
                </a:lnTo>
                <a:lnTo>
                  <a:pt x="3811408" y="4762755"/>
                </a:lnTo>
                <a:close/>
                <a:moveTo>
                  <a:pt x="5074152" y="4744616"/>
                </a:moveTo>
                <a:cubicBezTo>
                  <a:pt x="4963387" y="4744616"/>
                  <a:pt x="4876202" y="4758522"/>
                  <a:pt x="4812596" y="4786335"/>
                </a:cubicBezTo>
                <a:cubicBezTo>
                  <a:pt x="4748991" y="4814147"/>
                  <a:pt x="4701348" y="4852358"/>
                  <a:pt x="4669665" y="4900969"/>
                </a:cubicBezTo>
                <a:cubicBezTo>
                  <a:pt x="4637984" y="4949580"/>
                  <a:pt x="4622143" y="5001214"/>
                  <a:pt x="4622143" y="5055872"/>
                </a:cubicBezTo>
                <a:cubicBezTo>
                  <a:pt x="4622143" y="5139067"/>
                  <a:pt x="4653099" y="5207509"/>
                  <a:pt x="4715012" y="5261199"/>
                </a:cubicBezTo>
                <a:cubicBezTo>
                  <a:pt x="4776440" y="5314888"/>
                  <a:pt x="4879225" y="5357937"/>
                  <a:pt x="5023365" y="5390344"/>
                </a:cubicBezTo>
                <a:cubicBezTo>
                  <a:pt x="5111396" y="5409692"/>
                  <a:pt x="5167505" y="5430249"/>
                  <a:pt x="5191689" y="5452015"/>
                </a:cubicBezTo>
                <a:cubicBezTo>
                  <a:pt x="5215874" y="5473781"/>
                  <a:pt x="5227966" y="5498449"/>
                  <a:pt x="5227966" y="5526020"/>
                </a:cubicBezTo>
                <a:cubicBezTo>
                  <a:pt x="5227966" y="5555041"/>
                  <a:pt x="5215269" y="5580556"/>
                  <a:pt x="5189876" y="5602564"/>
                </a:cubicBezTo>
                <a:cubicBezTo>
                  <a:pt x="5164482" y="5624572"/>
                  <a:pt x="5128326" y="5635576"/>
                  <a:pt x="5081408" y="5635576"/>
                </a:cubicBezTo>
                <a:cubicBezTo>
                  <a:pt x="5018528" y="5635576"/>
                  <a:pt x="4970159" y="5614052"/>
                  <a:pt x="4936301" y="5571003"/>
                </a:cubicBezTo>
                <a:cubicBezTo>
                  <a:pt x="4915502" y="5544400"/>
                  <a:pt x="4901716" y="5505705"/>
                  <a:pt x="4894944" y="5454917"/>
                </a:cubicBezTo>
                <a:lnTo>
                  <a:pt x="4582238" y="5474507"/>
                </a:lnTo>
                <a:cubicBezTo>
                  <a:pt x="4591428" y="5581886"/>
                  <a:pt x="4630849" y="5670402"/>
                  <a:pt x="4700501" y="5740053"/>
                </a:cubicBezTo>
                <a:cubicBezTo>
                  <a:pt x="4770153" y="5809705"/>
                  <a:pt x="4895428" y="5844531"/>
                  <a:pt x="5076329" y="5844531"/>
                </a:cubicBezTo>
                <a:cubicBezTo>
                  <a:pt x="5179355" y="5844531"/>
                  <a:pt x="5264727" y="5829657"/>
                  <a:pt x="5332443" y="5799910"/>
                </a:cubicBezTo>
                <a:cubicBezTo>
                  <a:pt x="5400160" y="5770163"/>
                  <a:pt x="5452883" y="5726510"/>
                  <a:pt x="5490610" y="5668951"/>
                </a:cubicBezTo>
                <a:cubicBezTo>
                  <a:pt x="5528338" y="5611391"/>
                  <a:pt x="5547202" y="5548511"/>
                  <a:pt x="5547202" y="5480311"/>
                </a:cubicBezTo>
                <a:cubicBezTo>
                  <a:pt x="5547202" y="5422268"/>
                  <a:pt x="5533054" y="5369787"/>
                  <a:pt x="5504758" y="5322869"/>
                </a:cubicBezTo>
                <a:cubicBezTo>
                  <a:pt x="5476462" y="5275952"/>
                  <a:pt x="5431237" y="5236652"/>
                  <a:pt x="5369083" y="5204970"/>
                </a:cubicBezTo>
                <a:cubicBezTo>
                  <a:pt x="5306929" y="5173288"/>
                  <a:pt x="5204023" y="5141969"/>
                  <a:pt x="5060367" y="5111013"/>
                </a:cubicBezTo>
                <a:cubicBezTo>
                  <a:pt x="5002324" y="5098920"/>
                  <a:pt x="4965563" y="5085861"/>
                  <a:pt x="4950085" y="5071834"/>
                </a:cubicBezTo>
                <a:cubicBezTo>
                  <a:pt x="4934123" y="5058290"/>
                  <a:pt x="4926143" y="5043054"/>
                  <a:pt x="4926143" y="5026125"/>
                </a:cubicBezTo>
                <a:cubicBezTo>
                  <a:pt x="4926143" y="5002907"/>
                  <a:pt x="4935816" y="4983197"/>
                  <a:pt x="4955164" y="4966993"/>
                </a:cubicBezTo>
                <a:cubicBezTo>
                  <a:pt x="4974512" y="4950790"/>
                  <a:pt x="5003292" y="4942688"/>
                  <a:pt x="5041503" y="4942688"/>
                </a:cubicBezTo>
                <a:cubicBezTo>
                  <a:pt x="5087938" y="4942688"/>
                  <a:pt x="5124335" y="4953571"/>
                  <a:pt x="5150696" y="4975337"/>
                </a:cubicBezTo>
                <a:cubicBezTo>
                  <a:pt x="5177058" y="4997103"/>
                  <a:pt x="5194349" y="5031929"/>
                  <a:pt x="5202573" y="5079814"/>
                </a:cubicBezTo>
                <a:lnTo>
                  <a:pt x="5512377" y="5061676"/>
                </a:lnTo>
                <a:cubicBezTo>
                  <a:pt x="5498833" y="4951394"/>
                  <a:pt x="5456389" y="4870981"/>
                  <a:pt x="5385045" y="4820435"/>
                </a:cubicBezTo>
                <a:cubicBezTo>
                  <a:pt x="5313701" y="4769889"/>
                  <a:pt x="5210069" y="4744616"/>
                  <a:pt x="5074152" y="4744616"/>
                </a:cubicBezTo>
                <a:close/>
                <a:moveTo>
                  <a:pt x="2911978" y="4744616"/>
                </a:moveTo>
                <a:cubicBezTo>
                  <a:pt x="2801212" y="4744616"/>
                  <a:pt x="2714027" y="4758522"/>
                  <a:pt x="2650421" y="4786335"/>
                </a:cubicBezTo>
                <a:cubicBezTo>
                  <a:pt x="2586816" y="4814147"/>
                  <a:pt x="2539172" y="4852358"/>
                  <a:pt x="2507491" y="4900969"/>
                </a:cubicBezTo>
                <a:cubicBezTo>
                  <a:pt x="2475809" y="4949580"/>
                  <a:pt x="2459968" y="5001214"/>
                  <a:pt x="2459968" y="5055872"/>
                </a:cubicBezTo>
                <a:cubicBezTo>
                  <a:pt x="2459968" y="5139067"/>
                  <a:pt x="2490924" y="5207509"/>
                  <a:pt x="2552836" y="5261199"/>
                </a:cubicBezTo>
                <a:cubicBezTo>
                  <a:pt x="2614265" y="5314888"/>
                  <a:pt x="2717050" y="5357937"/>
                  <a:pt x="2861190" y="5390344"/>
                </a:cubicBezTo>
                <a:cubicBezTo>
                  <a:pt x="2949222" y="5409692"/>
                  <a:pt x="3005330" y="5430249"/>
                  <a:pt x="3029515" y="5452015"/>
                </a:cubicBezTo>
                <a:cubicBezTo>
                  <a:pt x="3053699" y="5473781"/>
                  <a:pt x="3065791" y="5498449"/>
                  <a:pt x="3065791" y="5526020"/>
                </a:cubicBezTo>
                <a:cubicBezTo>
                  <a:pt x="3065791" y="5555041"/>
                  <a:pt x="3053094" y="5580556"/>
                  <a:pt x="3027700" y="5602564"/>
                </a:cubicBezTo>
                <a:cubicBezTo>
                  <a:pt x="3002307" y="5624572"/>
                  <a:pt x="2966151" y="5635576"/>
                  <a:pt x="2919233" y="5635576"/>
                </a:cubicBezTo>
                <a:cubicBezTo>
                  <a:pt x="2856353" y="5635576"/>
                  <a:pt x="2807984" y="5614052"/>
                  <a:pt x="2774125" y="5571003"/>
                </a:cubicBezTo>
                <a:cubicBezTo>
                  <a:pt x="2753327" y="5544400"/>
                  <a:pt x="2739541" y="5505705"/>
                  <a:pt x="2732770" y="5454917"/>
                </a:cubicBezTo>
                <a:lnTo>
                  <a:pt x="2420063" y="5474507"/>
                </a:lnTo>
                <a:cubicBezTo>
                  <a:pt x="2429254" y="5581886"/>
                  <a:pt x="2468674" y="5670402"/>
                  <a:pt x="2538326" y="5740053"/>
                </a:cubicBezTo>
                <a:cubicBezTo>
                  <a:pt x="2607977" y="5809705"/>
                  <a:pt x="2733254" y="5844531"/>
                  <a:pt x="2914154" y="5844531"/>
                </a:cubicBezTo>
                <a:cubicBezTo>
                  <a:pt x="3017180" y="5844531"/>
                  <a:pt x="3102552" y="5829657"/>
                  <a:pt x="3170268" y="5799910"/>
                </a:cubicBezTo>
                <a:cubicBezTo>
                  <a:pt x="3237985" y="5770163"/>
                  <a:pt x="3290708" y="5726510"/>
                  <a:pt x="3328436" y="5668951"/>
                </a:cubicBezTo>
                <a:cubicBezTo>
                  <a:pt x="3366164" y="5611391"/>
                  <a:pt x="3385028" y="5548511"/>
                  <a:pt x="3385028" y="5480311"/>
                </a:cubicBezTo>
                <a:cubicBezTo>
                  <a:pt x="3385028" y="5422268"/>
                  <a:pt x="3370880" y="5369787"/>
                  <a:pt x="3342584" y="5322869"/>
                </a:cubicBezTo>
                <a:cubicBezTo>
                  <a:pt x="3314288" y="5275952"/>
                  <a:pt x="3269063" y="5236652"/>
                  <a:pt x="3206908" y="5204970"/>
                </a:cubicBezTo>
                <a:cubicBezTo>
                  <a:pt x="3144754" y="5173288"/>
                  <a:pt x="3041849" y="5141969"/>
                  <a:pt x="2898192" y="5111013"/>
                </a:cubicBezTo>
                <a:cubicBezTo>
                  <a:pt x="2840149" y="5098920"/>
                  <a:pt x="2803389" y="5085861"/>
                  <a:pt x="2787911" y="5071834"/>
                </a:cubicBezTo>
                <a:cubicBezTo>
                  <a:pt x="2771949" y="5058290"/>
                  <a:pt x="2763968" y="5043054"/>
                  <a:pt x="2763968" y="5026125"/>
                </a:cubicBezTo>
                <a:cubicBezTo>
                  <a:pt x="2763968" y="5002907"/>
                  <a:pt x="2773642" y="4983197"/>
                  <a:pt x="2792989" y="4966993"/>
                </a:cubicBezTo>
                <a:cubicBezTo>
                  <a:pt x="2812337" y="4950790"/>
                  <a:pt x="2841116" y="4942688"/>
                  <a:pt x="2879328" y="4942688"/>
                </a:cubicBezTo>
                <a:cubicBezTo>
                  <a:pt x="2925762" y="4942688"/>
                  <a:pt x="2962161" y="4953571"/>
                  <a:pt x="2988522" y="4975337"/>
                </a:cubicBezTo>
                <a:cubicBezTo>
                  <a:pt x="3014883" y="4997103"/>
                  <a:pt x="3032175" y="5031929"/>
                  <a:pt x="3040398" y="5079814"/>
                </a:cubicBezTo>
                <a:lnTo>
                  <a:pt x="3350202" y="5061676"/>
                </a:lnTo>
                <a:cubicBezTo>
                  <a:pt x="3336659" y="4951394"/>
                  <a:pt x="3294215" y="4870981"/>
                  <a:pt x="3222870" y="4820435"/>
                </a:cubicBezTo>
                <a:cubicBezTo>
                  <a:pt x="3151526" y="4769889"/>
                  <a:pt x="3047895" y="4744616"/>
                  <a:pt x="2911978" y="4744616"/>
                </a:cubicBezTo>
                <a:close/>
                <a:moveTo>
                  <a:pt x="4441141" y="3247759"/>
                </a:moveTo>
                <a:lnTo>
                  <a:pt x="4558541" y="3630117"/>
                </a:lnTo>
                <a:lnTo>
                  <a:pt x="4324963" y="3630117"/>
                </a:lnTo>
                <a:close/>
                <a:moveTo>
                  <a:pt x="2069415" y="3247759"/>
                </a:moveTo>
                <a:lnTo>
                  <a:pt x="2186816" y="3630117"/>
                </a:lnTo>
                <a:lnTo>
                  <a:pt x="1953238" y="3630117"/>
                </a:lnTo>
                <a:close/>
                <a:moveTo>
                  <a:pt x="11051350" y="2972055"/>
                </a:moveTo>
                <a:lnTo>
                  <a:pt x="11051350" y="3234699"/>
                </a:lnTo>
                <a:lnTo>
                  <a:pt x="11386548" y="3234699"/>
                </a:lnTo>
                <a:lnTo>
                  <a:pt x="11386548" y="4035692"/>
                </a:lnTo>
                <a:lnTo>
                  <a:pt x="11715216" y="4035692"/>
                </a:lnTo>
                <a:lnTo>
                  <a:pt x="11715216" y="3234699"/>
                </a:lnTo>
                <a:lnTo>
                  <a:pt x="12050414" y="3234699"/>
                </a:lnTo>
                <a:lnTo>
                  <a:pt x="12050414" y="2972055"/>
                </a:lnTo>
                <a:close/>
                <a:moveTo>
                  <a:pt x="9890007" y="2972055"/>
                </a:moveTo>
                <a:lnTo>
                  <a:pt x="9890007" y="4035692"/>
                </a:lnTo>
                <a:lnTo>
                  <a:pt x="10199086" y="4035692"/>
                </a:lnTo>
                <a:lnTo>
                  <a:pt x="10199086" y="3451680"/>
                </a:lnTo>
                <a:lnTo>
                  <a:pt x="10597405" y="4035692"/>
                </a:lnTo>
                <a:lnTo>
                  <a:pt x="10907210" y="4035692"/>
                </a:lnTo>
                <a:lnTo>
                  <a:pt x="10907210" y="2972055"/>
                </a:lnTo>
                <a:lnTo>
                  <a:pt x="10597405" y="2972055"/>
                </a:lnTo>
                <a:lnTo>
                  <a:pt x="10597405" y="3560511"/>
                </a:lnTo>
                <a:lnTo>
                  <a:pt x="10196909" y="2972055"/>
                </a:lnTo>
                <a:close/>
                <a:moveTo>
                  <a:pt x="8810780" y="2972055"/>
                </a:moveTo>
                <a:lnTo>
                  <a:pt x="8810780" y="4035692"/>
                </a:lnTo>
                <a:lnTo>
                  <a:pt x="9707544" y="4035692"/>
                </a:lnTo>
                <a:lnTo>
                  <a:pt x="9707544" y="3794814"/>
                </a:lnTo>
                <a:lnTo>
                  <a:pt x="9140173" y="3794814"/>
                </a:lnTo>
                <a:lnTo>
                  <a:pt x="9140173" y="3585133"/>
                </a:lnTo>
                <a:lnTo>
                  <a:pt x="9651677" y="3585133"/>
                </a:lnTo>
                <a:lnTo>
                  <a:pt x="9651677" y="3368198"/>
                </a:lnTo>
                <a:lnTo>
                  <a:pt x="9140173" y="3368198"/>
                </a:lnTo>
                <a:lnTo>
                  <a:pt x="9140173" y="3199148"/>
                </a:lnTo>
                <a:lnTo>
                  <a:pt x="9691582" y="3199148"/>
                </a:lnTo>
                <a:lnTo>
                  <a:pt x="9691582" y="2972055"/>
                </a:lnTo>
                <a:close/>
                <a:moveTo>
                  <a:pt x="7407703" y="2972055"/>
                </a:moveTo>
                <a:lnTo>
                  <a:pt x="7407703" y="4035692"/>
                </a:lnTo>
                <a:lnTo>
                  <a:pt x="7676878" y="4035692"/>
                </a:lnTo>
                <a:lnTo>
                  <a:pt x="7676878" y="3224542"/>
                </a:lnTo>
                <a:lnTo>
                  <a:pt x="7883893" y="4035692"/>
                </a:lnTo>
                <a:lnTo>
                  <a:pt x="8127538" y="4035692"/>
                </a:lnTo>
                <a:lnTo>
                  <a:pt x="8334940" y="3224542"/>
                </a:lnTo>
                <a:lnTo>
                  <a:pt x="8334940" y="4035692"/>
                </a:lnTo>
                <a:lnTo>
                  <a:pt x="8604114" y="4035692"/>
                </a:lnTo>
                <a:lnTo>
                  <a:pt x="8604114" y="2972055"/>
                </a:lnTo>
                <a:lnTo>
                  <a:pt x="8172136" y="2972055"/>
                </a:lnTo>
                <a:lnTo>
                  <a:pt x="8006634" y="3619234"/>
                </a:lnTo>
                <a:lnTo>
                  <a:pt x="7839942" y="2972055"/>
                </a:lnTo>
                <a:close/>
                <a:moveTo>
                  <a:pt x="6334280" y="2972055"/>
                </a:moveTo>
                <a:lnTo>
                  <a:pt x="6334280" y="4035692"/>
                </a:lnTo>
                <a:lnTo>
                  <a:pt x="7231044" y="4035692"/>
                </a:lnTo>
                <a:lnTo>
                  <a:pt x="7231044" y="3794814"/>
                </a:lnTo>
                <a:lnTo>
                  <a:pt x="6663674" y="3794814"/>
                </a:lnTo>
                <a:lnTo>
                  <a:pt x="6663674" y="3585133"/>
                </a:lnTo>
                <a:lnTo>
                  <a:pt x="7175177" y="3585133"/>
                </a:lnTo>
                <a:lnTo>
                  <a:pt x="7175177" y="3368198"/>
                </a:lnTo>
                <a:lnTo>
                  <a:pt x="6663674" y="3368198"/>
                </a:lnTo>
                <a:lnTo>
                  <a:pt x="6663674" y="3199148"/>
                </a:lnTo>
                <a:lnTo>
                  <a:pt x="7215082" y="3199148"/>
                </a:lnTo>
                <a:lnTo>
                  <a:pt x="7215082" y="2972055"/>
                </a:lnTo>
                <a:close/>
                <a:moveTo>
                  <a:pt x="4265923" y="2972055"/>
                </a:moveTo>
                <a:lnTo>
                  <a:pt x="3866152" y="4035692"/>
                </a:lnTo>
                <a:lnTo>
                  <a:pt x="4201735" y="4035692"/>
                </a:lnTo>
                <a:lnTo>
                  <a:pt x="4253578" y="3860112"/>
                </a:lnTo>
                <a:lnTo>
                  <a:pt x="4626719" y="3860112"/>
                </a:lnTo>
                <a:lnTo>
                  <a:pt x="4679932" y="4035692"/>
                </a:lnTo>
                <a:lnTo>
                  <a:pt x="5024109" y="4035692"/>
                </a:lnTo>
                <a:lnTo>
                  <a:pt x="4624428" y="2972055"/>
                </a:lnTo>
                <a:close/>
                <a:moveTo>
                  <a:pt x="2755783" y="2972055"/>
                </a:moveTo>
                <a:lnTo>
                  <a:pt x="2755783" y="4035692"/>
                </a:lnTo>
                <a:lnTo>
                  <a:pt x="3064862" y="4035692"/>
                </a:lnTo>
                <a:lnTo>
                  <a:pt x="3064862" y="3451680"/>
                </a:lnTo>
                <a:lnTo>
                  <a:pt x="3463181" y="4035692"/>
                </a:lnTo>
                <a:lnTo>
                  <a:pt x="3772985" y="4035692"/>
                </a:lnTo>
                <a:lnTo>
                  <a:pt x="3772985" y="2972055"/>
                </a:lnTo>
                <a:lnTo>
                  <a:pt x="3463181" y="2972055"/>
                </a:lnTo>
                <a:lnTo>
                  <a:pt x="3463181" y="3560511"/>
                </a:lnTo>
                <a:lnTo>
                  <a:pt x="3062685" y="2972055"/>
                </a:lnTo>
                <a:close/>
                <a:moveTo>
                  <a:pt x="1894198" y="2972055"/>
                </a:moveTo>
                <a:lnTo>
                  <a:pt x="1494427" y="4035692"/>
                </a:lnTo>
                <a:lnTo>
                  <a:pt x="1830011" y="4035692"/>
                </a:lnTo>
                <a:lnTo>
                  <a:pt x="1881852" y="3860112"/>
                </a:lnTo>
                <a:lnTo>
                  <a:pt x="2254994" y="3860112"/>
                </a:lnTo>
                <a:lnTo>
                  <a:pt x="2308208" y="4035692"/>
                </a:lnTo>
                <a:lnTo>
                  <a:pt x="2652385" y="4035692"/>
                </a:lnTo>
                <a:lnTo>
                  <a:pt x="2252704" y="2972055"/>
                </a:lnTo>
                <a:close/>
                <a:moveTo>
                  <a:pt x="197278" y="2972055"/>
                </a:moveTo>
                <a:lnTo>
                  <a:pt x="197278" y="4035692"/>
                </a:lnTo>
                <a:lnTo>
                  <a:pt x="466452" y="4035692"/>
                </a:lnTo>
                <a:lnTo>
                  <a:pt x="466452" y="3224542"/>
                </a:lnTo>
                <a:lnTo>
                  <a:pt x="673469" y="4035692"/>
                </a:lnTo>
                <a:lnTo>
                  <a:pt x="917113" y="4035692"/>
                </a:lnTo>
                <a:lnTo>
                  <a:pt x="1124514" y="3224542"/>
                </a:lnTo>
                <a:lnTo>
                  <a:pt x="1124514" y="4035692"/>
                </a:lnTo>
                <a:lnTo>
                  <a:pt x="1393689" y="4035692"/>
                </a:lnTo>
                <a:lnTo>
                  <a:pt x="1393689" y="2972055"/>
                </a:lnTo>
                <a:lnTo>
                  <a:pt x="961711" y="2972055"/>
                </a:lnTo>
                <a:lnTo>
                  <a:pt x="796209" y="3619234"/>
                </a:lnTo>
                <a:lnTo>
                  <a:pt x="629517" y="2972055"/>
                </a:lnTo>
                <a:close/>
                <a:moveTo>
                  <a:pt x="5629300" y="2953917"/>
                </a:moveTo>
                <a:cubicBezTo>
                  <a:pt x="5507409" y="2953917"/>
                  <a:pt x="5410429" y="2971087"/>
                  <a:pt x="5338359" y="3005429"/>
                </a:cubicBezTo>
                <a:cubicBezTo>
                  <a:pt x="5245974" y="3049929"/>
                  <a:pt x="5175839" y="3115106"/>
                  <a:pt x="5127954" y="3200962"/>
                </a:cubicBezTo>
                <a:cubicBezTo>
                  <a:pt x="5080069" y="3286817"/>
                  <a:pt x="5056126" y="3387787"/>
                  <a:pt x="5056126" y="3503873"/>
                </a:cubicBezTo>
                <a:cubicBezTo>
                  <a:pt x="5056126" y="3614155"/>
                  <a:pt x="5078013" y="3711861"/>
                  <a:pt x="5121786" y="3796990"/>
                </a:cubicBezTo>
                <a:cubicBezTo>
                  <a:pt x="5165561" y="3882120"/>
                  <a:pt x="5227232" y="3946209"/>
                  <a:pt x="5306799" y="3989258"/>
                </a:cubicBezTo>
                <a:cubicBezTo>
                  <a:pt x="5386366" y="4032306"/>
                  <a:pt x="5489271" y="4053830"/>
                  <a:pt x="5615514" y="4053830"/>
                </a:cubicBezTo>
                <a:cubicBezTo>
                  <a:pt x="5718057" y="4053830"/>
                  <a:pt x="5806693" y="4041859"/>
                  <a:pt x="5881424" y="4017916"/>
                </a:cubicBezTo>
                <a:cubicBezTo>
                  <a:pt x="5956154" y="3993974"/>
                  <a:pt x="6042130" y="3948869"/>
                  <a:pt x="6139352" y="3882604"/>
                </a:cubicBezTo>
                <a:lnTo>
                  <a:pt x="6139352" y="3429143"/>
                </a:lnTo>
                <a:lnTo>
                  <a:pt x="5631476" y="3429143"/>
                </a:lnTo>
                <a:lnTo>
                  <a:pt x="5631476" y="3650432"/>
                </a:lnTo>
                <a:lnTo>
                  <a:pt x="5851315" y="3650432"/>
                </a:lnTo>
                <a:lnTo>
                  <a:pt x="5851315" y="3750556"/>
                </a:lnTo>
                <a:cubicBezTo>
                  <a:pt x="5808265" y="3776192"/>
                  <a:pt x="5770054" y="3794330"/>
                  <a:pt x="5736679" y="3804971"/>
                </a:cubicBezTo>
                <a:cubicBezTo>
                  <a:pt x="5703304" y="3815612"/>
                  <a:pt x="5668237" y="3820933"/>
                  <a:pt x="5631476" y="3820933"/>
                </a:cubicBezTo>
                <a:cubicBezTo>
                  <a:pt x="5554086" y="3820933"/>
                  <a:pt x="5493745" y="3796265"/>
                  <a:pt x="5450455" y="3746928"/>
                </a:cubicBezTo>
                <a:cubicBezTo>
                  <a:pt x="5407164" y="3697592"/>
                  <a:pt x="5385520" y="3615364"/>
                  <a:pt x="5385520" y="3500246"/>
                </a:cubicBezTo>
                <a:cubicBezTo>
                  <a:pt x="5385520" y="3391899"/>
                  <a:pt x="5406923" y="3312695"/>
                  <a:pt x="5449730" y="3262632"/>
                </a:cubicBezTo>
                <a:cubicBezTo>
                  <a:pt x="5492536" y="3212571"/>
                  <a:pt x="5549974" y="3187539"/>
                  <a:pt x="5622044" y="3187539"/>
                </a:cubicBezTo>
                <a:cubicBezTo>
                  <a:pt x="5670413" y="3187539"/>
                  <a:pt x="5710197" y="3198181"/>
                  <a:pt x="5741396" y="3219463"/>
                </a:cubicBezTo>
                <a:cubicBezTo>
                  <a:pt x="5772593" y="3240746"/>
                  <a:pt x="5794722" y="3271460"/>
                  <a:pt x="5807782" y="3311606"/>
                </a:cubicBezTo>
                <a:lnTo>
                  <a:pt x="6124842" y="3255014"/>
                </a:lnTo>
                <a:cubicBezTo>
                  <a:pt x="6105494" y="3186330"/>
                  <a:pt x="6076593" y="3129617"/>
                  <a:pt x="6038140" y="3084876"/>
                </a:cubicBezTo>
                <a:cubicBezTo>
                  <a:pt x="5999686" y="3040135"/>
                  <a:pt x="5951317" y="3007122"/>
                  <a:pt x="5893032" y="2985840"/>
                </a:cubicBezTo>
                <a:cubicBezTo>
                  <a:pt x="5834748" y="2964558"/>
                  <a:pt x="5746837" y="2953917"/>
                  <a:pt x="5629300" y="2953917"/>
                </a:cubicBezTo>
                <a:close/>
                <a:moveTo>
                  <a:pt x="8689289" y="1466584"/>
                </a:moveTo>
                <a:lnTo>
                  <a:pt x="8806690" y="1848942"/>
                </a:lnTo>
                <a:lnTo>
                  <a:pt x="8573113" y="1848942"/>
                </a:lnTo>
                <a:close/>
                <a:moveTo>
                  <a:pt x="3784631" y="1421601"/>
                </a:moveTo>
                <a:cubicBezTo>
                  <a:pt x="3853799" y="1421601"/>
                  <a:pt x="3908577" y="1444697"/>
                  <a:pt x="3948965" y="1490889"/>
                </a:cubicBezTo>
                <a:cubicBezTo>
                  <a:pt x="3989354" y="1537082"/>
                  <a:pt x="4009548" y="1610240"/>
                  <a:pt x="4009548" y="1710364"/>
                </a:cubicBezTo>
                <a:cubicBezTo>
                  <a:pt x="4009548" y="1829353"/>
                  <a:pt x="3990200" y="1911822"/>
                  <a:pt x="3951505" y="1957773"/>
                </a:cubicBezTo>
                <a:cubicBezTo>
                  <a:pt x="3912809" y="2003723"/>
                  <a:pt x="3858152" y="2026699"/>
                  <a:pt x="3787533" y="2026699"/>
                </a:cubicBezTo>
                <a:cubicBezTo>
                  <a:pt x="3718849" y="2026699"/>
                  <a:pt x="3664555" y="2003240"/>
                  <a:pt x="3624650" y="1956322"/>
                </a:cubicBezTo>
                <a:cubicBezTo>
                  <a:pt x="3584746" y="1909403"/>
                  <a:pt x="3564793" y="1832255"/>
                  <a:pt x="3564793" y="1724875"/>
                </a:cubicBezTo>
                <a:cubicBezTo>
                  <a:pt x="3564793" y="1616528"/>
                  <a:pt x="3584867" y="1538896"/>
                  <a:pt x="3625013" y="1491978"/>
                </a:cubicBezTo>
                <a:cubicBezTo>
                  <a:pt x="3665159" y="1445060"/>
                  <a:pt x="3718366" y="1421601"/>
                  <a:pt x="3784631" y="1421601"/>
                </a:cubicBezTo>
                <a:close/>
                <a:moveTo>
                  <a:pt x="5920724" y="1407090"/>
                </a:moveTo>
                <a:lnTo>
                  <a:pt x="6014318" y="1407090"/>
                </a:lnTo>
                <a:cubicBezTo>
                  <a:pt x="6075747" y="1407090"/>
                  <a:pt x="6117586" y="1418698"/>
                  <a:pt x="6139836" y="1441916"/>
                </a:cubicBezTo>
                <a:cubicBezTo>
                  <a:pt x="6162086" y="1465133"/>
                  <a:pt x="6173211" y="1493429"/>
                  <a:pt x="6173211" y="1526803"/>
                </a:cubicBezTo>
                <a:cubicBezTo>
                  <a:pt x="6173211" y="1561146"/>
                  <a:pt x="6160393" y="1589321"/>
                  <a:pt x="6134757" y="1611329"/>
                </a:cubicBezTo>
                <a:cubicBezTo>
                  <a:pt x="6109122" y="1633336"/>
                  <a:pt x="6064622" y="1644340"/>
                  <a:pt x="6001259" y="1644340"/>
                </a:cubicBezTo>
                <a:lnTo>
                  <a:pt x="5920724" y="1644340"/>
                </a:lnTo>
                <a:close/>
                <a:moveTo>
                  <a:pt x="9373480" y="1190880"/>
                </a:moveTo>
                <a:lnTo>
                  <a:pt x="9373480" y="2254517"/>
                </a:lnTo>
                <a:lnTo>
                  <a:pt x="10215103" y="2254517"/>
                </a:lnTo>
                <a:lnTo>
                  <a:pt x="10215103" y="1992599"/>
                </a:lnTo>
                <a:lnTo>
                  <a:pt x="9702148" y="1992599"/>
                </a:lnTo>
                <a:lnTo>
                  <a:pt x="9702148" y="1190880"/>
                </a:lnTo>
                <a:close/>
                <a:moveTo>
                  <a:pt x="8514072" y="1190880"/>
                </a:moveTo>
                <a:lnTo>
                  <a:pt x="8114301" y="2254517"/>
                </a:lnTo>
                <a:lnTo>
                  <a:pt x="8449885" y="2254517"/>
                </a:lnTo>
                <a:lnTo>
                  <a:pt x="8501726" y="2078937"/>
                </a:lnTo>
                <a:lnTo>
                  <a:pt x="8874868" y="2078937"/>
                </a:lnTo>
                <a:lnTo>
                  <a:pt x="8928082" y="2254517"/>
                </a:lnTo>
                <a:lnTo>
                  <a:pt x="9272258" y="2254517"/>
                </a:lnTo>
                <a:lnTo>
                  <a:pt x="8872578" y="1190880"/>
                </a:lnTo>
                <a:close/>
                <a:moveTo>
                  <a:pt x="7174675" y="1190880"/>
                </a:moveTo>
                <a:lnTo>
                  <a:pt x="7174675" y="1453524"/>
                </a:lnTo>
                <a:lnTo>
                  <a:pt x="7509873" y="1453524"/>
                </a:lnTo>
                <a:lnTo>
                  <a:pt x="7509873" y="2254517"/>
                </a:lnTo>
                <a:lnTo>
                  <a:pt x="7838542" y="2254517"/>
                </a:lnTo>
                <a:lnTo>
                  <a:pt x="7838542" y="1453524"/>
                </a:lnTo>
                <a:lnTo>
                  <a:pt x="8173740" y="1453524"/>
                </a:lnTo>
                <a:lnTo>
                  <a:pt x="8173740" y="1190880"/>
                </a:lnTo>
                <a:close/>
                <a:moveTo>
                  <a:pt x="6681440" y="1190880"/>
                </a:moveTo>
                <a:lnTo>
                  <a:pt x="6681440" y="2254517"/>
                </a:lnTo>
                <a:lnTo>
                  <a:pt x="7010834" y="2254517"/>
                </a:lnTo>
                <a:lnTo>
                  <a:pt x="7010834" y="1190880"/>
                </a:lnTo>
                <a:close/>
                <a:moveTo>
                  <a:pt x="5590604" y="1190880"/>
                </a:moveTo>
                <a:lnTo>
                  <a:pt x="5590604" y="2254517"/>
                </a:lnTo>
                <a:lnTo>
                  <a:pt x="5920724" y="2254517"/>
                </a:lnTo>
                <a:lnTo>
                  <a:pt x="5920724" y="1859825"/>
                </a:lnTo>
                <a:lnTo>
                  <a:pt x="6100657" y="1859825"/>
                </a:lnTo>
                <a:cubicBezTo>
                  <a:pt x="6233188" y="1859825"/>
                  <a:pt x="6331741" y="1829594"/>
                  <a:pt x="6396313" y="1769133"/>
                </a:cubicBezTo>
                <a:cubicBezTo>
                  <a:pt x="6460886" y="1708672"/>
                  <a:pt x="6493173" y="1624751"/>
                  <a:pt x="6493173" y="1517371"/>
                </a:cubicBezTo>
                <a:cubicBezTo>
                  <a:pt x="6493173" y="1412894"/>
                  <a:pt x="6463546" y="1332359"/>
                  <a:pt x="6404294" y="1275768"/>
                </a:cubicBezTo>
                <a:cubicBezTo>
                  <a:pt x="6345042" y="1219176"/>
                  <a:pt x="6255922" y="1190880"/>
                  <a:pt x="6136934" y="1190880"/>
                </a:cubicBezTo>
                <a:close/>
                <a:moveTo>
                  <a:pt x="2040682" y="1190880"/>
                </a:moveTo>
                <a:lnTo>
                  <a:pt x="2040682" y="2254517"/>
                </a:lnTo>
                <a:lnTo>
                  <a:pt x="2369350" y="2254517"/>
                </a:lnTo>
                <a:lnTo>
                  <a:pt x="2369350" y="1824274"/>
                </a:lnTo>
                <a:lnTo>
                  <a:pt x="2728491" y="1824274"/>
                </a:lnTo>
                <a:lnTo>
                  <a:pt x="2728491" y="2254517"/>
                </a:lnTo>
                <a:lnTo>
                  <a:pt x="3058610" y="2254517"/>
                </a:lnTo>
                <a:lnTo>
                  <a:pt x="3058610" y="1190880"/>
                </a:lnTo>
                <a:lnTo>
                  <a:pt x="2728491" y="1190880"/>
                </a:lnTo>
                <a:lnTo>
                  <a:pt x="2728491" y="1563081"/>
                </a:lnTo>
                <a:lnTo>
                  <a:pt x="2369350" y="1563081"/>
                </a:lnTo>
                <a:lnTo>
                  <a:pt x="2369350" y="1190880"/>
                </a:lnTo>
                <a:close/>
                <a:moveTo>
                  <a:pt x="4950327" y="1172741"/>
                </a:moveTo>
                <a:cubicBezTo>
                  <a:pt x="4839562" y="1172741"/>
                  <a:pt x="4752377" y="1186647"/>
                  <a:pt x="4688771" y="1214460"/>
                </a:cubicBezTo>
                <a:cubicBezTo>
                  <a:pt x="4625167" y="1242272"/>
                  <a:pt x="4577523" y="1280484"/>
                  <a:pt x="4545841" y="1329095"/>
                </a:cubicBezTo>
                <a:cubicBezTo>
                  <a:pt x="4514158" y="1377706"/>
                  <a:pt x="4498318" y="1429340"/>
                  <a:pt x="4498318" y="1483997"/>
                </a:cubicBezTo>
                <a:cubicBezTo>
                  <a:pt x="4498318" y="1567192"/>
                  <a:pt x="4529274" y="1635634"/>
                  <a:pt x="4591186" y="1689324"/>
                </a:cubicBezTo>
                <a:cubicBezTo>
                  <a:pt x="4652615" y="1743014"/>
                  <a:pt x="4755400" y="1786062"/>
                  <a:pt x="4899540" y="1818470"/>
                </a:cubicBezTo>
                <a:cubicBezTo>
                  <a:pt x="4987571" y="1837817"/>
                  <a:pt x="5043680" y="1858374"/>
                  <a:pt x="5067864" y="1880140"/>
                </a:cubicBezTo>
                <a:cubicBezTo>
                  <a:pt x="5092049" y="1901906"/>
                  <a:pt x="5104141" y="1926575"/>
                  <a:pt x="5104141" y="1954145"/>
                </a:cubicBezTo>
                <a:cubicBezTo>
                  <a:pt x="5104141" y="1983166"/>
                  <a:pt x="5091444" y="2008681"/>
                  <a:pt x="5066050" y="2030689"/>
                </a:cubicBezTo>
                <a:cubicBezTo>
                  <a:pt x="5040657" y="2052697"/>
                  <a:pt x="5004501" y="2063701"/>
                  <a:pt x="4957583" y="2063701"/>
                </a:cubicBezTo>
                <a:cubicBezTo>
                  <a:pt x="4894703" y="2063701"/>
                  <a:pt x="4846334" y="2042177"/>
                  <a:pt x="4812476" y="1999128"/>
                </a:cubicBezTo>
                <a:cubicBezTo>
                  <a:pt x="4791677" y="1972525"/>
                  <a:pt x="4777891" y="1933830"/>
                  <a:pt x="4771119" y="1883042"/>
                </a:cubicBezTo>
                <a:lnTo>
                  <a:pt x="4458413" y="1902632"/>
                </a:lnTo>
                <a:cubicBezTo>
                  <a:pt x="4467603" y="2010011"/>
                  <a:pt x="4507024" y="2098527"/>
                  <a:pt x="4576676" y="2168178"/>
                </a:cubicBezTo>
                <a:cubicBezTo>
                  <a:pt x="4646328" y="2237830"/>
                  <a:pt x="4771603" y="2272656"/>
                  <a:pt x="4952504" y="2272656"/>
                </a:cubicBezTo>
                <a:cubicBezTo>
                  <a:pt x="5055531" y="2272656"/>
                  <a:pt x="5140902" y="2257782"/>
                  <a:pt x="5208618" y="2228035"/>
                </a:cubicBezTo>
                <a:cubicBezTo>
                  <a:pt x="5276335" y="2198288"/>
                  <a:pt x="5329058" y="2154635"/>
                  <a:pt x="5366785" y="2097076"/>
                </a:cubicBezTo>
                <a:cubicBezTo>
                  <a:pt x="5404513" y="2039517"/>
                  <a:pt x="5423377" y="1976637"/>
                  <a:pt x="5423377" y="1908436"/>
                </a:cubicBezTo>
                <a:cubicBezTo>
                  <a:pt x="5423377" y="1850393"/>
                  <a:pt x="5409229" y="1797912"/>
                  <a:pt x="5380933" y="1750994"/>
                </a:cubicBezTo>
                <a:cubicBezTo>
                  <a:pt x="5352637" y="1704076"/>
                  <a:pt x="5307412" y="1664776"/>
                  <a:pt x="5245258" y="1633095"/>
                </a:cubicBezTo>
                <a:cubicBezTo>
                  <a:pt x="5183104" y="1601413"/>
                  <a:pt x="5080199" y="1570094"/>
                  <a:pt x="4936542" y="1539138"/>
                </a:cubicBezTo>
                <a:cubicBezTo>
                  <a:pt x="4878499" y="1527045"/>
                  <a:pt x="4841739" y="1513986"/>
                  <a:pt x="4826261" y="1499959"/>
                </a:cubicBezTo>
                <a:cubicBezTo>
                  <a:pt x="4810298" y="1486415"/>
                  <a:pt x="4802318" y="1471179"/>
                  <a:pt x="4802318" y="1454250"/>
                </a:cubicBezTo>
                <a:cubicBezTo>
                  <a:pt x="4802318" y="1431033"/>
                  <a:pt x="4811992" y="1411322"/>
                  <a:pt x="4831339" y="1395118"/>
                </a:cubicBezTo>
                <a:cubicBezTo>
                  <a:pt x="4850687" y="1378915"/>
                  <a:pt x="4879466" y="1370813"/>
                  <a:pt x="4917678" y="1370813"/>
                </a:cubicBezTo>
                <a:cubicBezTo>
                  <a:pt x="4964112" y="1370813"/>
                  <a:pt x="5000510" y="1381696"/>
                  <a:pt x="5026871" y="1403462"/>
                </a:cubicBezTo>
                <a:cubicBezTo>
                  <a:pt x="5053233" y="1425228"/>
                  <a:pt x="5070525" y="1460054"/>
                  <a:pt x="5078747" y="1507940"/>
                </a:cubicBezTo>
                <a:lnTo>
                  <a:pt x="5388552" y="1489801"/>
                </a:lnTo>
                <a:cubicBezTo>
                  <a:pt x="5375008" y="1379519"/>
                  <a:pt x="5332564" y="1299106"/>
                  <a:pt x="5261220" y="1248560"/>
                </a:cubicBezTo>
                <a:cubicBezTo>
                  <a:pt x="5189876" y="1198014"/>
                  <a:pt x="5086244" y="1172741"/>
                  <a:pt x="4950327" y="1172741"/>
                </a:cubicBezTo>
                <a:close/>
                <a:moveTo>
                  <a:pt x="3785357" y="1172741"/>
                </a:moveTo>
                <a:cubicBezTo>
                  <a:pt x="3612679" y="1172741"/>
                  <a:pt x="3477971" y="1221110"/>
                  <a:pt x="3381233" y="1317849"/>
                </a:cubicBezTo>
                <a:cubicBezTo>
                  <a:pt x="3284494" y="1414587"/>
                  <a:pt x="3236125" y="1549779"/>
                  <a:pt x="3236125" y="1723424"/>
                </a:cubicBezTo>
                <a:cubicBezTo>
                  <a:pt x="3236125" y="1847733"/>
                  <a:pt x="3260552" y="1951243"/>
                  <a:pt x="3309405" y="2033954"/>
                </a:cubicBezTo>
                <a:cubicBezTo>
                  <a:pt x="3358257" y="2116665"/>
                  <a:pt x="3421984" y="2177127"/>
                  <a:pt x="3500584" y="2215338"/>
                </a:cubicBezTo>
                <a:cubicBezTo>
                  <a:pt x="3579183" y="2253550"/>
                  <a:pt x="3678461" y="2272656"/>
                  <a:pt x="3798417" y="2272656"/>
                </a:cubicBezTo>
                <a:cubicBezTo>
                  <a:pt x="3916437" y="2272656"/>
                  <a:pt x="4014990" y="2250527"/>
                  <a:pt x="4094073" y="2206269"/>
                </a:cubicBezTo>
                <a:cubicBezTo>
                  <a:pt x="4173156" y="2162011"/>
                  <a:pt x="4233617" y="2100099"/>
                  <a:pt x="4275457" y="2020532"/>
                </a:cubicBezTo>
                <a:cubicBezTo>
                  <a:pt x="4317297" y="1940964"/>
                  <a:pt x="4338216" y="1839026"/>
                  <a:pt x="4338216" y="1714718"/>
                </a:cubicBezTo>
                <a:cubicBezTo>
                  <a:pt x="4338216" y="1543491"/>
                  <a:pt x="4290330" y="1410355"/>
                  <a:pt x="4194559" y="1315310"/>
                </a:cubicBezTo>
                <a:cubicBezTo>
                  <a:pt x="4098789" y="1220264"/>
                  <a:pt x="3962388" y="1172741"/>
                  <a:pt x="3785357" y="1172741"/>
                </a:cubicBez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11700" dirty="0">
              <a:latin typeface="Arial Black" panose="020B0A04020102020204" pitchFamily="34" charset="0"/>
            </a:endParaRPr>
          </a:p>
        </p:txBody>
      </p:sp>
      <p:sp>
        <p:nvSpPr>
          <p:cNvPr id="8" name="TextBox 7">
            <a:extLst>
              <a:ext uri="{FF2B5EF4-FFF2-40B4-BE49-F238E27FC236}">
                <a16:creationId xmlns:a16="http://schemas.microsoft.com/office/drawing/2014/main" id="{6CAE62BE-CB62-4C37-09F2-4BA7D8153773}"/>
              </a:ext>
            </a:extLst>
          </p:cNvPr>
          <p:cNvSpPr txBox="1"/>
          <p:nvPr/>
        </p:nvSpPr>
        <p:spPr>
          <a:xfrm>
            <a:off x="5502443" y="5873115"/>
            <a:ext cx="6294922" cy="984885"/>
          </a:xfrm>
          <a:prstGeom prst="rect">
            <a:avLst/>
          </a:prstGeom>
          <a:noFill/>
        </p:spPr>
        <p:txBody>
          <a:bodyPr wrap="square" rtlCol="0">
            <a:spAutoFit/>
          </a:bodyPr>
          <a:lstStyle/>
          <a:p>
            <a:r>
              <a:rPr lang="en-US" sz="2000" dirty="0">
                <a:solidFill>
                  <a:schemeClr val="bg1"/>
                </a:solidFill>
                <a:latin typeface="Rockwell" panose="02060603020205020403" pitchFamily="18" charset="0"/>
              </a:rPr>
              <a:t>Dheeraj Mahapatra, Shyam Kumar Soni, Anjali Singh</a:t>
            </a:r>
          </a:p>
          <a:p>
            <a:r>
              <a:rPr lang="en-US" sz="2000" dirty="0">
                <a:solidFill>
                  <a:schemeClr val="bg1"/>
                </a:solidFill>
                <a:latin typeface="Rockwell" panose="02060603020205020403" pitchFamily="18" charset="0"/>
              </a:rPr>
              <a:t>BTech CSE 2</a:t>
            </a:r>
            <a:r>
              <a:rPr lang="en-US" sz="2000" baseline="30000" dirty="0">
                <a:solidFill>
                  <a:schemeClr val="bg1"/>
                </a:solidFill>
                <a:latin typeface="Rockwell" panose="02060603020205020403" pitchFamily="18" charset="0"/>
              </a:rPr>
              <a:t>nd</a:t>
            </a:r>
            <a:r>
              <a:rPr lang="en-US" sz="2000" dirty="0">
                <a:solidFill>
                  <a:schemeClr val="bg1"/>
                </a:solidFill>
                <a:latin typeface="Rockwell" panose="02060603020205020403" pitchFamily="18" charset="0"/>
              </a:rPr>
              <a:t> Semester</a:t>
            </a:r>
          </a:p>
          <a:p>
            <a:endParaRPr lang="en-IN" dirty="0">
              <a:latin typeface="Rockwell" panose="02060603020205020403" pitchFamily="18" charset="0"/>
            </a:endParaRPr>
          </a:p>
        </p:txBody>
      </p:sp>
    </p:spTree>
    <p:extLst>
      <p:ext uri="{BB962C8B-B14F-4D97-AF65-F5344CB8AC3E}">
        <p14:creationId xmlns:p14="http://schemas.microsoft.com/office/powerpoint/2010/main" val="289961689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88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9547A-D3F0-453F-718F-2F071A3E6586}"/>
              </a:ext>
            </a:extLst>
          </p:cNvPr>
          <p:cNvSpPr>
            <a:spLocks noGrp="1"/>
          </p:cNvSpPr>
          <p:nvPr>
            <p:ph type="ftr" sz="quarter" idx="11"/>
          </p:nvPr>
        </p:nvSpPr>
        <p:spPr/>
        <p:txBody>
          <a:bodyPr/>
          <a:lstStyle/>
          <a:p>
            <a:r>
              <a:rPr lang="en-US" dirty="0"/>
              <a:t>Dheeraj Mahapatra, Shyam Kumar Soni, Anjali Singh</a:t>
            </a:r>
          </a:p>
        </p:txBody>
      </p:sp>
      <p:sp>
        <p:nvSpPr>
          <p:cNvPr id="5" name="Slide Number Placeholder 4">
            <a:extLst>
              <a:ext uri="{FF2B5EF4-FFF2-40B4-BE49-F238E27FC236}">
                <a16:creationId xmlns:a16="http://schemas.microsoft.com/office/drawing/2014/main" id="{328B7E49-F3EB-C067-A23F-B59C545EECDE}"/>
              </a:ext>
            </a:extLst>
          </p:cNvPr>
          <p:cNvSpPr>
            <a:spLocks noGrp="1"/>
          </p:cNvSpPr>
          <p:nvPr>
            <p:ph type="sldNum" sz="quarter" idx="12"/>
          </p:nvPr>
        </p:nvSpPr>
        <p:spPr/>
        <p:txBody>
          <a:bodyPr/>
          <a:lstStyle/>
          <a:p>
            <a:fld id="{A49DFD55-3C28-40EF-9E31-A92D2E4017FF}" type="slidenum">
              <a:rPr lang="en-US" smtClean="0"/>
              <a:pPr/>
              <a:t>10</a:t>
            </a:fld>
            <a:endParaRPr lang="en-US" dirty="0"/>
          </a:p>
        </p:txBody>
      </p:sp>
      <p:grpSp>
        <p:nvGrpSpPr>
          <p:cNvPr id="26" name="Group 25">
            <a:extLst>
              <a:ext uri="{FF2B5EF4-FFF2-40B4-BE49-F238E27FC236}">
                <a16:creationId xmlns:a16="http://schemas.microsoft.com/office/drawing/2014/main" id="{63384C83-0072-1AD1-8B18-8B3D955316BB}"/>
              </a:ext>
            </a:extLst>
          </p:cNvPr>
          <p:cNvGrpSpPr/>
          <p:nvPr/>
        </p:nvGrpSpPr>
        <p:grpSpPr>
          <a:xfrm rot="19074099">
            <a:off x="-2822901" y="-27068"/>
            <a:ext cx="6375006" cy="6370839"/>
            <a:chOff x="3062933" y="307030"/>
            <a:chExt cx="6375006" cy="6370839"/>
          </a:xfrm>
        </p:grpSpPr>
        <p:grpSp>
          <p:nvGrpSpPr>
            <p:cNvPr id="22" name="Group 21">
              <a:extLst>
                <a:ext uri="{FF2B5EF4-FFF2-40B4-BE49-F238E27FC236}">
                  <a16:creationId xmlns:a16="http://schemas.microsoft.com/office/drawing/2014/main" id="{036C68CE-D38E-6D2D-5A30-CD4890B5C229}"/>
                </a:ext>
              </a:extLst>
            </p:cNvPr>
            <p:cNvGrpSpPr/>
            <p:nvPr/>
          </p:nvGrpSpPr>
          <p:grpSpPr>
            <a:xfrm rot="17082302">
              <a:off x="3065016" y="304947"/>
              <a:ext cx="6370839" cy="6375006"/>
              <a:chOff x="3523931" y="1376331"/>
              <a:chExt cx="4681359" cy="4761935"/>
            </a:xfrm>
          </p:grpSpPr>
          <p:pic>
            <p:nvPicPr>
              <p:cNvPr id="21" name="Picture 20">
                <a:extLst>
                  <a:ext uri="{FF2B5EF4-FFF2-40B4-BE49-F238E27FC236}">
                    <a16:creationId xmlns:a16="http://schemas.microsoft.com/office/drawing/2014/main" id="{DC2D4B33-6EFC-70A8-1B13-F18374D3C97D}"/>
                  </a:ext>
                </a:extLst>
              </p:cNvPr>
              <p:cNvPicPr>
                <a:picLocks noChangeAspect="1"/>
              </p:cNvPicPr>
              <p:nvPr/>
            </p:nvPicPr>
            <p:blipFill>
              <a:blip r:embed="rId2"/>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18" name="Picture 17">
                <a:extLst>
                  <a:ext uri="{FF2B5EF4-FFF2-40B4-BE49-F238E27FC236}">
                    <a16:creationId xmlns:a16="http://schemas.microsoft.com/office/drawing/2014/main" id="{4A11F0B7-12B0-0280-0801-B0B37841558A}"/>
                  </a:ext>
                </a:extLst>
              </p:cNvPr>
              <p:cNvPicPr>
                <a:picLocks noChangeAspect="1"/>
              </p:cNvPicPr>
              <p:nvPr/>
            </p:nvPicPr>
            <p:blipFill>
              <a:blip r:embed="rId3"/>
              <a:srcRect l="2772" t="11694" r="12341" b="6680"/>
              <a:stretch>
                <a:fillRect/>
              </a:stretch>
            </p:blipFill>
            <p:spPr>
              <a:xfrm rot="4329561">
                <a:off x="3123028" y="2775618"/>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15" name="Picture 14">
                <a:extLst>
                  <a:ext uri="{FF2B5EF4-FFF2-40B4-BE49-F238E27FC236}">
                    <a16:creationId xmlns:a16="http://schemas.microsoft.com/office/drawing/2014/main" id="{971409FD-B9AD-A5FF-E014-958E60B99823}"/>
                  </a:ext>
                </a:extLst>
              </p:cNvPr>
              <p:cNvPicPr>
                <a:picLocks noChangeAspect="1"/>
              </p:cNvPicPr>
              <p:nvPr/>
            </p:nvPicPr>
            <p:blipFill>
              <a:blip r:embed="rId4"/>
              <a:srcRect l="2391" t="7114" r="11272"/>
              <a:stretch>
                <a:fillRect/>
              </a:stretch>
            </p:blipFill>
            <p:spPr>
              <a:xfrm>
                <a:off x="3770766" y="4587675"/>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12" name="Picture 11">
                <a:extLst>
                  <a:ext uri="{FF2B5EF4-FFF2-40B4-BE49-F238E27FC236}">
                    <a16:creationId xmlns:a16="http://schemas.microsoft.com/office/drawing/2014/main" id="{8674F721-E520-D52D-7825-4109E067639A}"/>
                  </a:ext>
                </a:extLst>
              </p:cNvPr>
              <p:cNvPicPr>
                <a:picLocks noChangeAspect="1"/>
              </p:cNvPicPr>
              <p:nvPr/>
            </p:nvPicPr>
            <p:blipFill rotWithShape="1">
              <a:blip r:embed="rId5"/>
              <a:srcRect l="5101" t="995" r="3070" b="19361"/>
              <a:stretch/>
            </p:blipFill>
            <p:spPr>
              <a:xfrm rot="18999359">
                <a:off x="5592424" y="4388031"/>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9" name="Picture 8">
                <a:extLst>
                  <a:ext uri="{FF2B5EF4-FFF2-40B4-BE49-F238E27FC236}">
                    <a16:creationId xmlns:a16="http://schemas.microsoft.com/office/drawing/2014/main" id="{ACD4D876-F06B-F383-EA9C-A69B635343A2}"/>
                  </a:ext>
                </a:extLst>
              </p:cNvPr>
              <p:cNvPicPr>
                <a:picLocks noChangeAspect="1"/>
              </p:cNvPicPr>
              <p:nvPr/>
            </p:nvPicPr>
            <p:blipFill rotWithShape="1">
              <a:blip r:embed="rId6"/>
              <a:srcRect l="6519" t="30549" r="9072" b="-3850"/>
              <a:stretch/>
            </p:blipFill>
            <p:spPr>
              <a:xfrm rot="4658692">
                <a:off x="6495689" y="2965167"/>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6" name="Picture 5">
                <a:extLst>
                  <a:ext uri="{FF2B5EF4-FFF2-40B4-BE49-F238E27FC236}">
                    <a16:creationId xmlns:a16="http://schemas.microsoft.com/office/drawing/2014/main" id="{E95CF748-0F96-49BD-751A-E53ACAE52D34}"/>
                  </a:ext>
                </a:extLst>
              </p:cNvPr>
              <p:cNvPicPr>
                <a:picLocks noChangeAspect="1"/>
              </p:cNvPicPr>
              <p:nvPr/>
            </p:nvPicPr>
            <p:blipFill rotWithShape="1">
              <a:blip r:embed="rId7"/>
              <a:srcRect l="592" t="9240" r="5167" b="5406"/>
              <a:stretch/>
            </p:blipFill>
            <p:spPr>
              <a:xfrm rot="1975503">
                <a:off x="5617438" y="1472200"/>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23" name="TextBox 22">
              <a:extLst>
                <a:ext uri="{FF2B5EF4-FFF2-40B4-BE49-F238E27FC236}">
                  <a16:creationId xmlns:a16="http://schemas.microsoft.com/office/drawing/2014/main" id="{1F84ECE7-7041-9067-E4F9-5EF9436C9EEC}"/>
                </a:ext>
              </a:extLst>
            </p:cNvPr>
            <p:cNvSpPr txBox="1"/>
            <p:nvPr/>
          </p:nvSpPr>
          <p:spPr>
            <a:xfrm>
              <a:off x="4005795" y="2373261"/>
              <a:ext cx="3905518" cy="923330"/>
            </a:xfrm>
            <a:prstGeom prst="rect">
              <a:avLst/>
            </a:prstGeom>
            <a:noFill/>
          </p:spPr>
          <p:txBody>
            <a:bodyPr wrap="square" rtlCol="0">
              <a:spAutoFit/>
            </a:bodyPr>
            <a:lstStyle/>
            <a:p>
              <a:pPr algn="ctr"/>
              <a:endParaRPr lang="en-IN" sz="5400" b="1" dirty="0">
                <a:solidFill>
                  <a:schemeClr val="bg1"/>
                </a:solidFill>
              </a:endParaRPr>
            </a:p>
          </p:txBody>
        </p:sp>
      </p:grpSp>
      <p:pic>
        <p:nvPicPr>
          <p:cNvPr id="8" name="Picture 7">
            <a:extLst>
              <a:ext uri="{FF2B5EF4-FFF2-40B4-BE49-F238E27FC236}">
                <a16:creationId xmlns:a16="http://schemas.microsoft.com/office/drawing/2014/main" id="{0F716DCC-31DD-B1BE-DC38-0D58A6189DB6}"/>
              </a:ext>
            </a:extLst>
          </p:cNvPr>
          <p:cNvPicPr>
            <a:picLocks noChangeAspect="1"/>
          </p:cNvPicPr>
          <p:nvPr/>
        </p:nvPicPr>
        <p:blipFill>
          <a:blip r:embed="rId8"/>
          <a:stretch>
            <a:fillRect/>
          </a:stretch>
        </p:blipFill>
        <p:spPr>
          <a:xfrm>
            <a:off x="4684385" y="504834"/>
            <a:ext cx="6669415" cy="5455162"/>
          </a:xfrm>
          <a:prstGeom prst="rect">
            <a:avLst/>
          </a:prstGeom>
        </p:spPr>
      </p:pic>
      <mc:AlternateContent xmlns:mc="http://schemas.openxmlformats.org/markup-compatibility/2006">
        <mc:Choice xmlns:pslz="http://schemas.microsoft.com/office/powerpoint/2016/slidezoom" Requires="pslz">
          <p:graphicFrame>
            <p:nvGraphicFramePr>
              <p:cNvPr id="17" name="Slide Zoom 16">
                <a:extLst>
                  <a:ext uri="{FF2B5EF4-FFF2-40B4-BE49-F238E27FC236}">
                    <a16:creationId xmlns:a16="http://schemas.microsoft.com/office/drawing/2014/main" id="{8B4A1BD6-411E-1EF3-2676-ACAFB57EE93F}"/>
                  </a:ext>
                </a:extLst>
              </p:cNvPr>
              <p:cNvGraphicFramePr>
                <a:graphicFrameLocks noChangeAspect="1"/>
              </p:cNvGraphicFramePr>
              <p:nvPr>
                <p:extLst>
                  <p:ext uri="{D42A27DB-BD31-4B8C-83A1-F6EECF244321}">
                    <p14:modId xmlns:p14="http://schemas.microsoft.com/office/powerpoint/2010/main" val="3195603518"/>
                  </p:ext>
                </p:extLst>
              </p:nvPr>
            </p:nvGraphicFramePr>
            <p:xfrm rot="5400000">
              <a:off x="13083686" y="573996"/>
              <a:ext cx="8043525" cy="4524483"/>
            </p:xfrm>
            <a:graphic>
              <a:graphicData uri="http://schemas.microsoft.com/office/powerpoint/2016/slidezoom">
                <pslz:sldZm>
                  <pslz:sldZmObj sldId="258" cId="3571516367">
                    <pslz:zmPr id="{CAFB17E7-AB11-475F-90FB-467C05AD47AD}" returnToParent="0" transitionDur="1000">
                      <p166:blipFill xmlns:p166="http://schemas.microsoft.com/office/powerpoint/2016/6/main">
                        <a:blip r:embed="rId9"/>
                        <a:stretch>
                          <a:fillRect/>
                        </a:stretch>
                      </p166:blipFill>
                      <p166:spPr xmlns:p166="http://schemas.microsoft.com/office/powerpoint/2016/6/main">
                        <a:xfrm rot="5400000">
                          <a:off x="0" y="0"/>
                          <a:ext cx="8043525" cy="4524483"/>
                        </a:xfrm>
                        <a:prstGeom prst="rect">
                          <a:avLst/>
                        </a:prstGeom>
                        <a:ln w="3175">
                          <a:solidFill>
                            <a:prstClr val="ltGray"/>
                          </a:solidFill>
                        </a:ln>
                      </p166:spPr>
                    </pslz:zmPr>
                  </pslz:sldZmObj>
                </pslz:sldZm>
              </a:graphicData>
            </a:graphic>
          </p:graphicFrame>
        </mc:Choice>
        <mc:Fallback>
          <p:pic>
            <p:nvPicPr>
              <p:cNvPr id="17" name="Slide Zoom 16">
                <a:extLst>
                  <a:ext uri="{FF2B5EF4-FFF2-40B4-BE49-F238E27FC236}">
                    <a16:creationId xmlns:a16="http://schemas.microsoft.com/office/drawing/2014/main" id="{8B4A1BD6-411E-1EF3-2676-ACAFB57EE93F}"/>
                  </a:ext>
                </a:extLst>
              </p:cNvPr>
              <p:cNvPicPr>
                <a:picLocks noGrp="1" noRot="1" noChangeAspect="1" noMove="1" noResize="1" noEditPoints="1" noAdjustHandles="1" noChangeArrowheads="1" noChangeShapeType="1"/>
              </p:cNvPicPr>
              <p:nvPr/>
            </p:nvPicPr>
            <p:blipFill>
              <a:blip r:embed="rId9"/>
              <a:stretch>
                <a:fillRect/>
              </a:stretch>
            </p:blipFill>
            <p:spPr>
              <a:xfrm rot="5400000">
                <a:off x="13083686" y="573996"/>
                <a:ext cx="8043525" cy="4524483"/>
              </a:xfrm>
              <a:prstGeom prst="rect">
                <a:avLst/>
              </a:prstGeom>
              <a:ln w="3175">
                <a:solidFill>
                  <a:prstClr val="ltGray"/>
                </a:solidFill>
              </a:ln>
            </p:spPr>
          </p:pic>
        </mc:Fallback>
      </mc:AlternateContent>
      <p:pic>
        <p:nvPicPr>
          <p:cNvPr id="19" name="Picture 18">
            <a:extLst>
              <a:ext uri="{FF2B5EF4-FFF2-40B4-BE49-F238E27FC236}">
                <a16:creationId xmlns:a16="http://schemas.microsoft.com/office/drawing/2014/main" id="{0674A722-9362-259B-0231-930652B465B1}"/>
              </a:ext>
            </a:extLst>
          </p:cNvPr>
          <p:cNvPicPr>
            <a:picLocks noChangeAspect="1"/>
          </p:cNvPicPr>
          <p:nvPr/>
        </p:nvPicPr>
        <p:blipFill>
          <a:blip r:embed="rId4"/>
          <a:stretch>
            <a:fillRect/>
          </a:stretch>
        </p:blipFill>
        <p:spPr>
          <a:xfrm rot="10800000">
            <a:off x="1699533" y="7520072"/>
            <a:ext cx="5612398" cy="4219020"/>
          </a:xfrm>
          <a:prstGeom prst="rect">
            <a:avLst/>
          </a:prstGeom>
        </p:spPr>
      </p:pic>
    </p:spTree>
    <p:extLst>
      <p:ext uri="{BB962C8B-B14F-4D97-AF65-F5344CB8AC3E}">
        <p14:creationId xmlns:p14="http://schemas.microsoft.com/office/powerpoint/2010/main" val="659798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88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9547A-D3F0-453F-718F-2F071A3E6586}"/>
              </a:ext>
            </a:extLst>
          </p:cNvPr>
          <p:cNvSpPr>
            <a:spLocks noGrp="1"/>
          </p:cNvSpPr>
          <p:nvPr>
            <p:ph type="ftr" sz="quarter" idx="11"/>
          </p:nvPr>
        </p:nvSpPr>
        <p:spPr/>
        <p:txBody>
          <a:bodyPr/>
          <a:lstStyle/>
          <a:p>
            <a:r>
              <a:rPr lang="en-US" dirty="0"/>
              <a:t>Dheeraj Mahapatra, Shyam Kumar Soni, Anjali Singh</a:t>
            </a:r>
          </a:p>
        </p:txBody>
      </p:sp>
      <p:sp>
        <p:nvSpPr>
          <p:cNvPr id="5" name="Slide Number Placeholder 4">
            <a:extLst>
              <a:ext uri="{FF2B5EF4-FFF2-40B4-BE49-F238E27FC236}">
                <a16:creationId xmlns:a16="http://schemas.microsoft.com/office/drawing/2014/main" id="{328B7E49-F3EB-C067-A23F-B59C545EECDE}"/>
              </a:ext>
            </a:extLst>
          </p:cNvPr>
          <p:cNvSpPr>
            <a:spLocks noGrp="1"/>
          </p:cNvSpPr>
          <p:nvPr>
            <p:ph type="sldNum" sz="quarter" idx="12"/>
          </p:nvPr>
        </p:nvSpPr>
        <p:spPr/>
        <p:txBody>
          <a:bodyPr/>
          <a:lstStyle/>
          <a:p>
            <a:fld id="{A49DFD55-3C28-40EF-9E31-A92D2E4017FF}" type="slidenum">
              <a:rPr lang="en-US" smtClean="0"/>
              <a:pPr/>
              <a:t>11</a:t>
            </a:fld>
            <a:endParaRPr lang="en-US" dirty="0"/>
          </a:p>
        </p:txBody>
      </p:sp>
      <p:grpSp>
        <p:nvGrpSpPr>
          <p:cNvPr id="26" name="Group 25">
            <a:extLst>
              <a:ext uri="{FF2B5EF4-FFF2-40B4-BE49-F238E27FC236}">
                <a16:creationId xmlns:a16="http://schemas.microsoft.com/office/drawing/2014/main" id="{63384C83-0072-1AD1-8B18-8B3D955316BB}"/>
              </a:ext>
            </a:extLst>
          </p:cNvPr>
          <p:cNvGrpSpPr/>
          <p:nvPr/>
        </p:nvGrpSpPr>
        <p:grpSpPr>
          <a:xfrm rot="19074099">
            <a:off x="-2822901" y="-27068"/>
            <a:ext cx="6375006" cy="6370839"/>
            <a:chOff x="3062933" y="307030"/>
            <a:chExt cx="6375006" cy="6370839"/>
          </a:xfrm>
        </p:grpSpPr>
        <p:grpSp>
          <p:nvGrpSpPr>
            <p:cNvPr id="22" name="Group 21">
              <a:extLst>
                <a:ext uri="{FF2B5EF4-FFF2-40B4-BE49-F238E27FC236}">
                  <a16:creationId xmlns:a16="http://schemas.microsoft.com/office/drawing/2014/main" id="{036C68CE-D38E-6D2D-5A30-CD4890B5C229}"/>
                </a:ext>
              </a:extLst>
            </p:cNvPr>
            <p:cNvGrpSpPr/>
            <p:nvPr/>
          </p:nvGrpSpPr>
          <p:grpSpPr>
            <a:xfrm rot="17082302">
              <a:off x="3065016" y="304947"/>
              <a:ext cx="6370839" cy="6375006"/>
              <a:chOff x="3523931" y="1376331"/>
              <a:chExt cx="4681359" cy="4761935"/>
            </a:xfrm>
          </p:grpSpPr>
          <p:pic>
            <p:nvPicPr>
              <p:cNvPr id="21" name="Picture 20">
                <a:extLst>
                  <a:ext uri="{FF2B5EF4-FFF2-40B4-BE49-F238E27FC236}">
                    <a16:creationId xmlns:a16="http://schemas.microsoft.com/office/drawing/2014/main" id="{DC2D4B33-6EFC-70A8-1B13-F18374D3C97D}"/>
                  </a:ext>
                </a:extLst>
              </p:cNvPr>
              <p:cNvPicPr>
                <a:picLocks noChangeAspect="1"/>
              </p:cNvPicPr>
              <p:nvPr/>
            </p:nvPicPr>
            <p:blipFill>
              <a:blip r:embed="rId2"/>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18" name="Picture 17">
                <a:extLst>
                  <a:ext uri="{FF2B5EF4-FFF2-40B4-BE49-F238E27FC236}">
                    <a16:creationId xmlns:a16="http://schemas.microsoft.com/office/drawing/2014/main" id="{4A11F0B7-12B0-0280-0801-B0B37841558A}"/>
                  </a:ext>
                </a:extLst>
              </p:cNvPr>
              <p:cNvPicPr>
                <a:picLocks noChangeAspect="1"/>
              </p:cNvPicPr>
              <p:nvPr/>
            </p:nvPicPr>
            <p:blipFill>
              <a:blip r:embed="rId3"/>
              <a:srcRect l="2772" t="11694" r="12341" b="6680"/>
              <a:stretch>
                <a:fillRect/>
              </a:stretch>
            </p:blipFill>
            <p:spPr>
              <a:xfrm rot="4329561">
                <a:off x="3123028" y="2775618"/>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15" name="Picture 14">
                <a:extLst>
                  <a:ext uri="{FF2B5EF4-FFF2-40B4-BE49-F238E27FC236}">
                    <a16:creationId xmlns:a16="http://schemas.microsoft.com/office/drawing/2014/main" id="{971409FD-B9AD-A5FF-E014-958E60B99823}"/>
                  </a:ext>
                </a:extLst>
              </p:cNvPr>
              <p:cNvPicPr>
                <a:picLocks noChangeAspect="1"/>
              </p:cNvPicPr>
              <p:nvPr/>
            </p:nvPicPr>
            <p:blipFill>
              <a:blip r:embed="rId4"/>
              <a:srcRect l="2391" t="7114" r="11272"/>
              <a:stretch>
                <a:fillRect/>
              </a:stretch>
            </p:blipFill>
            <p:spPr>
              <a:xfrm>
                <a:off x="3770766" y="4587675"/>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12" name="Picture 11">
                <a:extLst>
                  <a:ext uri="{FF2B5EF4-FFF2-40B4-BE49-F238E27FC236}">
                    <a16:creationId xmlns:a16="http://schemas.microsoft.com/office/drawing/2014/main" id="{8674F721-E520-D52D-7825-4109E067639A}"/>
                  </a:ext>
                </a:extLst>
              </p:cNvPr>
              <p:cNvPicPr>
                <a:picLocks noChangeAspect="1"/>
              </p:cNvPicPr>
              <p:nvPr/>
            </p:nvPicPr>
            <p:blipFill rotWithShape="1">
              <a:blip r:embed="rId5"/>
              <a:srcRect l="5101" t="995" r="3070" b="19361"/>
              <a:stretch/>
            </p:blipFill>
            <p:spPr>
              <a:xfrm rot="18999359">
                <a:off x="5592424" y="4388031"/>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9" name="Picture 8">
                <a:extLst>
                  <a:ext uri="{FF2B5EF4-FFF2-40B4-BE49-F238E27FC236}">
                    <a16:creationId xmlns:a16="http://schemas.microsoft.com/office/drawing/2014/main" id="{ACD4D876-F06B-F383-EA9C-A69B635343A2}"/>
                  </a:ext>
                </a:extLst>
              </p:cNvPr>
              <p:cNvPicPr>
                <a:picLocks noChangeAspect="1"/>
              </p:cNvPicPr>
              <p:nvPr/>
            </p:nvPicPr>
            <p:blipFill rotWithShape="1">
              <a:blip r:embed="rId6"/>
              <a:srcRect l="6519" t="30549" r="9072" b="-3850"/>
              <a:stretch/>
            </p:blipFill>
            <p:spPr>
              <a:xfrm rot="4658692">
                <a:off x="6495689" y="2965167"/>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6" name="Picture 5">
                <a:extLst>
                  <a:ext uri="{FF2B5EF4-FFF2-40B4-BE49-F238E27FC236}">
                    <a16:creationId xmlns:a16="http://schemas.microsoft.com/office/drawing/2014/main" id="{E95CF748-0F96-49BD-751A-E53ACAE52D34}"/>
                  </a:ext>
                </a:extLst>
              </p:cNvPr>
              <p:cNvPicPr>
                <a:picLocks noChangeAspect="1"/>
              </p:cNvPicPr>
              <p:nvPr/>
            </p:nvPicPr>
            <p:blipFill rotWithShape="1">
              <a:blip r:embed="rId7"/>
              <a:srcRect l="592" t="9240" r="5167" b="5406"/>
              <a:stretch/>
            </p:blipFill>
            <p:spPr>
              <a:xfrm rot="1975503">
                <a:off x="5617438" y="1472200"/>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23" name="TextBox 22">
              <a:extLst>
                <a:ext uri="{FF2B5EF4-FFF2-40B4-BE49-F238E27FC236}">
                  <a16:creationId xmlns:a16="http://schemas.microsoft.com/office/drawing/2014/main" id="{1F84ECE7-7041-9067-E4F9-5EF9436C9EEC}"/>
                </a:ext>
              </a:extLst>
            </p:cNvPr>
            <p:cNvSpPr txBox="1"/>
            <p:nvPr/>
          </p:nvSpPr>
          <p:spPr>
            <a:xfrm>
              <a:off x="4005795" y="2373261"/>
              <a:ext cx="3905518" cy="923330"/>
            </a:xfrm>
            <a:prstGeom prst="rect">
              <a:avLst/>
            </a:prstGeom>
            <a:noFill/>
          </p:spPr>
          <p:txBody>
            <a:bodyPr wrap="square" rtlCol="0">
              <a:spAutoFit/>
            </a:bodyPr>
            <a:lstStyle/>
            <a:p>
              <a:pPr algn="ctr"/>
              <a:endParaRPr lang="en-IN" sz="5400" b="1" dirty="0">
                <a:solidFill>
                  <a:schemeClr val="bg1"/>
                </a:solidFill>
              </a:endParaRPr>
            </a:p>
          </p:txBody>
        </p:sp>
      </p:grpSp>
      <p:pic>
        <p:nvPicPr>
          <p:cNvPr id="8" name="Picture 7">
            <a:extLst>
              <a:ext uri="{FF2B5EF4-FFF2-40B4-BE49-F238E27FC236}">
                <a16:creationId xmlns:a16="http://schemas.microsoft.com/office/drawing/2014/main" id="{0F716DCC-31DD-B1BE-DC38-0D58A6189DB6}"/>
              </a:ext>
            </a:extLst>
          </p:cNvPr>
          <p:cNvPicPr>
            <a:picLocks noChangeAspect="1"/>
          </p:cNvPicPr>
          <p:nvPr/>
        </p:nvPicPr>
        <p:blipFill>
          <a:blip r:embed="rId8"/>
          <a:stretch>
            <a:fillRect/>
          </a:stretch>
        </p:blipFill>
        <p:spPr>
          <a:xfrm rot="10800000">
            <a:off x="-1222119" y="7332800"/>
            <a:ext cx="6669415" cy="5455162"/>
          </a:xfrm>
          <a:prstGeom prst="rect">
            <a:avLst/>
          </a:prstGeom>
        </p:spPr>
      </p:pic>
      <mc:AlternateContent xmlns:mc="http://schemas.openxmlformats.org/markup-compatibility/2006">
        <mc:Choice xmlns:pslz="http://schemas.microsoft.com/office/powerpoint/2016/slidezoom" Requires="pslz">
          <p:graphicFrame>
            <p:nvGraphicFramePr>
              <p:cNvPr id="19" name="Slide Zoom 18">
                <a:extLst>
                  <a:ext uri="{FF2B5EF4-FFF2-40B4-BE49-F238E27FC236}">
                    <a16:creationId xmlns:a16="http://schemas.microsoft.com/office/drawing/2014/main" id="{71003D59-DE9B-5FD7-E709-29D2B185EBEF}"/>
                  </a:ext>
                </a:extLst>
              </p:cNvPr>
              <p:cNvGraphicFramePr>
                <a:graphicFrameLocks noChangeAspect="1"/>
              </p:cNvGraphicFramePr>
              <p:nvPr>
                <p:extLst>
                  <p:ext uri="{D42A27DB-BD31-4B8C-83A1-F6EECF244321}">
                    <p14:modId xmlns:p14="http://schemas.microsoft.com/office/powerpoint/2010/main" val="128280991"/>
                  </p:ext>
                </p:extLst>
              </p:nvPr>
            </p:nvGraphicFramePr>
            <p:xfrm>
              <a:off x="4038600" y="1278766"/>
              <a:ext cx="8043525" cy="4524483"/>
            </p:xfrm>
            <a:graphic>
              <a:graphicData uri="http://schemas.microsoft.com/office/powerpoint/2016/slidezoom">
                <pslz:sldZm>
                  <pslz:sldZmObj sldId="258" cId="3571516367">
                    <pslz:zmPr id="{CAFB17E7-AB11-475F-90FB-467C05AD47AD}" returnToParent="0" transitionDur="1000">
                      <p166:blipFill xmlns:p166="http://schemas.microsoft.com/office/powerpoint/2016/6/main">
                        <a:blip r:embed="rId9"/>
                        <a:stretch>
                          <a:fillRect/>
                        </a:stretch>
                      </p166:blipFill>
                      <p166:spPr xmlns:p166="http://schemas.microsoft.com/office/powerpoint/2016/6/main">
                        <a:xfrm>
                          <a:off x="0" y="0"/>
                          <a:ext cx="8043525" cy="4524483"/>
                        </a:xfrm>
                        <a:prstGeom prst="rect">
                          <a:avLst/>
                        </a:prstGeom>
                        <a:ln w="3175">
                          <a:solidFill>
                            <a:prstClr val="ltGray"/>
                          </a:solidFill>
                        </a:ln>
                      </p166:spPr>
                    </pslz:zmPr>
                  </pslz:sldZmObj>
                </pslz:sldZm>
              </a:graphicData>
            </a:graphic>
          </p:graphicFrame>
        </mc:Choice>
        <mc:Fallback>
          <p:pic>
            <p:nvPicPr>
              <p:cNvPr id="19" name="Slide Zoom 18">
                <a:extLst>
                  <a:ext uri="{FF2B5EF4-FFF2-40B4-BE49-F238E27FC236}">
                    <a16:creationId xmlns:a16="http://schemas.microsoft.com/office/drawing/2014/main" id="{71003D59-DE9B-5FD7-E709-29D2B185EBEF}"/>
                  </a:ext>
                </a:extLst>
              </p:cNvPr>
              <p:cNvPicPr>
                <a:picLocks noGrp="1" noRot="1" noChangeAspect="1" noMove="1" noResize="1" noEditPoints="1" noAdjustHandles="1" noChangeArrowheads="1" noChangeShapeType="1"/>
              </p:cNvPicPr>
              <p:nvPr/>
            </p:nvPicPr>
            <p:blipFill>
              <a:blip r:embed="rId9"/>
              <a:stretch>
                <a:fillRect/>
              </a:stretch>
            </p:blipFill>
            <p:spPr>
              <a:xfrm>
                <a:off x="4038600" y="1278766"/>
                <a:ext cx="8043525" cy="4524483"/>
              </a:xfrm>
              <a:prstGeom prst="rect">
                <a:avLst/>
              </a:prstGeom>
              <a:ln w="3175">
                <a:solidFill>
                  <a:prstClr val="ltGray"/>
                </a:solidFill>
              </a:ln>
            </p:spPr>
          </p:pic>
        </mc:Fallback>
      </mc:AlternateContent>
      <mc:AlternateContent xmlns:mc="http://schemas.openxmlformats.org/markup-compatibility/2006">
        <mc:Choice xmlns:am3d="http://schemas.microsoft.com/office/drawing/2017/model3d" Requires="am3d">
          <p:graphicFrame>
            <p:nvGraphicFramePr>
              <p:cNvPr id="20" name="3D Model 19" descr="Ambulance">
                <a:extLst>
                  <a:ext uri="{FF2B5EF4-FFF2-40B4-BE49-F238E27FC236}">
                    <a16:creationId xmlns:a16="http://schemas.microsoft.com/office/drawing/2014/main" id="{6DF443FD-F38A-37A4-CFCC-E8635C4DCC95}"/>
                  </a:ext>
                </a:extLst>
              </p:cNvPr>
              <p:cNvGraphicFramePr>
                <a:graphicFrameLocks/>
              </p:cNvGraphicFramePr>
              <p:nvPr>
                <p:extLst>
                  <p:ext uri="{D42A27DB-BD31-4B8C-83A1-F6EECF244321}">
                    <p14:modId xmlns:p14="http://schemas.microsoft.com/office/powerpoint/2010/main" val="252077832"/>
                  </p:ext>
                </p:extLst>
              </p:nvPr>
            </p:nvGraphicFramePr>
            <p:xfrm>
              <a:off x="10726339" y="3645827"/>
              <a:ext cx="4108130" cy="3062079"/>
            </p:xfrm>
            <a:graphic>
              <a:graphicData uri="http://schemas.microsoft.com/office/drawing/2017/model3d">
                <am3d:model3d r:embed="rId10">
                  <am3d:spPr>
                    <a:xfrm>
                      <a:off x="0" y="0"/>
                      <a:ext cx="4108130" cy="3062079"/>
                    </a:xfrm>
                    <a:prstGeom prst="rect">
                      <a:avLst/>
                    </a:prstGeom>
                  </am3d:spPr>
                  <am3d:camera>
                    <am3d:pos x="0" y="0" z="54916551"/>
                    <am3d:up dx="0" dy="36000000" dz="0"/>
                    <am3d:lookAt x="0" y="0" z="0"/>
                    <am3d:perspective fov="1645491"/>
                  </am3d:camera>
                  <am3d:trans>
                    <am3d:meterPerModelUnit n="240831" d="1000000"/>
                    <am3d:preTrans dx="-743" dy="-8060452" dz="12117"/>
                    <am3d:scale>
                      <am3d:sx n="1000000" d="1000000"/>
                      <am3d:sy n="1000000" d="1000000"/>
                      <am3d:sz n="1000000" d="1000000"/>
                    </am3d:scale>
                    <am3d:rot ax="917916" ay="-2725713" az="-661594"/>
                    <am3d:postTrans dx="0" dy="0" dz="0"/>
                  </am3d:trans>
                  <am3d:raster rName="Office3DRenderer" rVer="16.0.8326">
                    <am3d:blip r:embed="rId11"/>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Ambulance">
                <a:extLst>
                  <a:ext uri="{FF2B5EF4-FFF2-40B4-BE49-F238E27FC236}">
                    <a16:creationId xmlns:a16="http://schemas.microsoft.com/office/drawing/2014/main" id="{6DF443FD-F38A-37A4-CFCC-E8635C4DCC95}"/>
                  </a:ext>
                </a:extLst>
              </p:cNvPr>
              <p:cNvPicPr>
                <a:picLocks noGrp="1" noRot="1" noChangeAspect="1" noMove="1" noResize="1" noEditPoints="1" noAdjustHandles="1" noChangeArrowheads="1" noChangeShapeType="1" noCrop="1"/>
              </p:cNvPicPr>
              <p:nvPr/>
            </p:nvPicPr>
            <p:blipFill>
              <a:blip r:embed="rId11"/>
              <a:stretch>
                <a:fillRect/>
              </a:stretch>
            </p:blipFill>
            <p:spPr>
              <a:xfrm>
                <a:off x="10726339" y="3645827"/>
                <a:ext cx="4108130" cy="3062079"/>
              </a:xfrm>
              <a:prstGeom prst="rect">
                <a:avLst/>
              </a:prstGeom>
            </p:spPr>
          </p:pic>
        </mc:Fallback>
      </mc:AlternateContent>
    </p:spTree>
    <p:extLst>
      <p:ext uri="{BB962C8B-B14F-4D97-AF65-F5344CB8AC3E}">
        <p14:creationId xmlns:p14="http://schemas.microsoft.com/office/powerpoint/2010/main" val="14016398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88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9547A-D3F0-453F-718F-2F071A3E6586}"/>
              </a:ext>
            </a:extLst>
          </p:cNvPr>
          <p:cNvSpPr>
            <a:spLocks noGrp="1"/>
          </p:cNvSpPr>
          <p:nvPr>
            <p:ph type="ftr" sz="quarter" idx="11"/>
          </p:nvPr>
        </p:nvSpPr>
        <p:spPr/>
        <p:txBody>
          <a:bodyPr/>
          <a:lstStyle/>
          <a:p>
            <a:r>
              <a:rPr lang="en-US" dirty="0"/>
              <a:t>Dheeraj Mahapatra, Shyam Kumar Soni, Anjali Singh</a:t>
            </a:r>
          </a:p>
        </p:txBody>
      </p:sp>
      <p:sp>
        <p:nvSpPr>
          <p:cNvPr id="5" name="Slide Number Placeholder 4">
            <a:extLst>
              <a:ext uri="{FF2B5EF4-FFF2-40B4-BE49-F238E27FC236}">
                <a16:creationId xmlns:a16="http://schemas.microsoft.com/office/drawing/2014/main" id="{328B7E49-F3EB-C067-A23F-B59C545EECDE}"/>
              </a:ext>
            </a:extLst>
          </p:cNvPr>
          <p:cNvSpPr>
            <a:spLocks noGrp="1"/>
          </p:cNvSpPr>
          <p:nvPr>
            <p:ph type="sldNum" sz="quarter" idx="12"/>
          </p:nvPr>
        </p:nvSpPr>
        <p:spPr/>
        <p:txBody>
          <a:bodyPr/>
          <a:lstStyle/>
          <a:p>
            <a:fld id="{A49DFD55-3C28-40EF-9E31-A92D2E4017FF}" type="slidenum">
              <a:rPr lang="en-US" smtClean="0"/>
              <a:pPr/>
              <a:t>12</a:t>
            </a:fld>
            <a:endParaRPr lang="en-US" dirty="0"/>
          </a:p>
        </p:txBody>
      </p:sp>
      <p:grpSp>
        <p:nvGrpSpPr>
          <p:cNvPr id="26" name="Group 25">
            <a:extLst>
              <a:ext uri="{FF2B5EF4-FFF2-40B4-BE49-F238E27FC236}">
                <a16:creationId xmlns:a16="http://schemas.microsoft.com/office/drawing/2014/main" id="{63384C83-0072-1AD1-8B18-8B3D955316BB}"/>
              </a:ext>
            </a:extLst>
          </p:cNvPr>
          <p:cNvGrpSpPr/>
          <p:nvPr/>
        </p:nvGrpSpPr>
        <p:grpSpPr>
          <a:xfrm rot="19074099">
            <a:off x="-2822901" y="-27068"/>
            <a:ext cx="6375006" cy="6370839"/>
            <a:chOff x="3062933" y="307030"/>
            <a:chExt cx="6375006" cy="6370839"/>
          </a:xfrm>
        </p:grpSpPr>
        <p:grpSp>
          <p:nvGrpSpPr>
            <p:cNvPr id="22" name="Group 21">
              <a:extLst>
                <a:ext uri="{FF2B5EF4-FFF2-40B4-BE49-F238E27FC236}">
                  <a16:creationId xmlns:a16="http://schemas.microsoft.com/office/drawing/2014/main" id="{036C68CE-D38E-6D2D-5A30-CD4890B5C229}"/>
                </a:ext>
              </a:extLst>
            </p:cNvPr>
            <p:cNvGrpSpPr/>
            <p:nvPr/>
          </p:nvGrpSpPr>
          <p:grpSpPr>
            <a:xfrm rot="17082302">
              <a:off x="3065016" y="304947"/>
              <a:ext cx="6370839" cy="6375006"/>
              <a:chOff x="3523931" y="1376331"/>
              <a:chExt cx="4681359" cy="4761935"/>
            </a:xfrm>
          </p:grpSpPr>
          <p:pic>
            <p:nvPicPr>
              <p:cNvPr id="21" name="Picture 20">
                <a:extLst>
                  <a:ext uri="{FF2B5EF4-FFF2-40B4-BE49-F238E27FC236}">
                    <a16:creationId xmlns:a16="http://schemas.microsoft.com/office/drawing/2014/main" id="{DC2D4B33-6EFC-70A8-1B13-F18374D3C97D}"/>
                  </a:ext>
                </a:extLst>
              </p:cNvPr>
              <p:cNvPicPr>
                <a:picLocks noChangeAspect="1"/>
              </p:cNvPicPr>
              <p:nvPr/>
            </p:nvPicPr>
            <p:blipFill>
              <a:blip r:embed="rId2"/>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18" name="Picture 17">
                <a:extLst>
                  <a:ext uri="{FF2B5EF4-FFF2-40B4-BE49-F238E27FC236}">
                    <a16:creationId xmlns:a16="http://schemas.microsoft.com/office/drawing/2014/main" id="{4A11F0B7-12B0-0280-0801-B0B37841558A}"/>
                  </a:ext>
                </a:extLst>
              </p:cNvPr>
              <p:cNvPicPr>
                <a:picLocks noChangeAspect="1"/>
              </p:cNvPicPr>
              <p:nvPr/>
            </p:nvPicPr>
            <p:blipFill>
              <a:blip r:embed="rId3"/>
              <a:srcRect l="2772" t="11694" r="12341" b="6680"/>
              <a:stretch>
                <a:fillRect/>
              </a:stretch>
            </p:blipFill>
            <p:spPr>
              <a:xfrm rot="4329561">
                <a:off x="3123028" y="2775618"/>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15" name="Picture 14">
                <a:extLst>
                  <a:ext uri="{FF2B5EF4-FFF2-40B4-BE49-F238E27FC236}">
                    <a16:creationId xmlns:a16="http://schemas.microsoft.com/office/drawing/2014/main" id="{971409FD-B9AD-A5FF-E014-958E60B99823}"/>
                  </a:ext>
                </a:extLst>
              </p:cNvPr>
              <p:cNvPicPr>
                <a:picLocks noChangeAspect="1"/>
              </p:cNvPicPr>
              <p:nvPr/>
            </p:nvPicPr>
            <p:blipFill>
              <a:blip r:embed="rId4"/>
              <a:srcRect l="2391" t="7114" r="11272"/>
              <a:stretch>
                <a:fillRect/>
              </a:stretch>
            </p:blipFill>
            <p:spPr>
              <a:xfrm>
                <a:off x="3770766" y="4587675"/>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12" name="Picture 11">
                <a:extLst>
                  <a:ext uri="{FF2B5EF4-FFF2-40B4-BE49-F238E27FC236}">
                    <a16:creationId xmlns:a16="http://schemas.microsoft.com/office/drawing/2014/main" id="{8674F721-E520-D52D-7825-4109E067639A}"/>
                  </a:ext>
                </a:extLst>
              </p:cNvPr>
              <p:cNvPicPr>
                <a:picLocks noChangeAspect="1"/>
              </p:cNvPicPr>
              <p:nvPr/>
            </p:nvPicPr>
            <p:blipFill rotWithShape="1">
              <a:blip r:embed="rId5"/>
              <a:srcRect l="5101" t="995" r="3070" b="19361"/>
              <a:stretch/>
            </p:blipFill>
            <p:spPr>
              <a:xfrm rot="18999359">
                <a:off x="5592424" y="4388031"/>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9" name="Picture 8">
                <a:extLst>
                  <a:ext uri="{FF2B5EF4-FFF2-40B4-BE49-F238E27FC236}">
                    <a16:creationId xmlns:a16="http://schemas.microsoft.com/office/drawing/2014/main" id="{ACD4D876-F06B-F383-EA9C-A69B635343A2}"/>
                  </a:ext>
                </a:extLst>
              </p:cNvPr>
              <p:cNvPicPr>
                <a:picLocks noChangeAspect="1"/>
              </p:cNvPicPr>
              <p:nvPr/>
            </p:nvPicPr>
            <p:blipFill rotWithShape="1">
              <a:blip r:embed="rId6"/>
              <a:srcRect l="6519" t="30549" r="9072" b="-3850"/>
              <a:stretch/>
            </p:blipFill>
            <p:spPr>
              <a:xfrm rot="4658692">
                <a:off x="6495689" y="2965167"/>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6" name="Picture 5">
                <a:extLst>
                  <a:ext uri="{FF2B5EF4-FFF2-40B4-BE49-F238E27FC236}">
                    <a16:creationId xmlns:a16="http://schemas.microsoft.com/office/drawing/2014/main" id="{E95CF748-0F96-49BD-751A-E53ACAE52D34}"/>
                  </a:ext>
                </a:extLst>
              </p:cNvPr>
              <p:cNvPicPr>
                <a:picLocks noChangeAspect="1"/>
              </p:cNvPicPr>
              <p:nvPr/>
            </p:nvPicPr>
            <p:blipFill rotWithShape="1">
              <a:blip r:embed="rId7"/>
              <a:srcRect l="592" t="9240" r="5167" b="5406"/>
              <a:stretch/>
            </p:blipFill>
            <p:spPr>
              <a:xfrm rot="1975503">
                <a:off x="5617438" y="1472200"/>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23" name="TextBox 22">
              <a:extLst>
                <a:ext uri="{FF2B5EF4-FFF2-40B4-BE49-F238E27FC236}">
                  <a16:creationId xmlns:a16="http://schemas.microsoft.com/office/drawing/2014/main" id="{1F84ECE7-7041-9067-E4F9-5EF9436C9EEC}"/>
                </a:ext>
              </a:extLst>
            </p:cNvPr>
            <p:cNvSpPr txBox="1"/>
            <p:nvPr/>
          </p:nvSpPr>
          <p:spPr>
            <a:xfrm>
              <a:off x="4005795" y="2373261"/>
              <a:ext cx="3905518" cy="923330"/>
            </a:xfrm>
            <a:prstGeom prst="rect">
              <a:avLst/>
            </a:prstGeom>
            <a:noFill/>
          </p:spPr>
          <p:txBody>
            <a:bodyPr wrap="square" rtlCol="0">
              <a:spAutoFit/>
            </a:bodyPr>
            <a:lstStyle/>
            <a:p>
              <a:pPr algn="ctr"/>
              <a:endParaRPr lang="en-IN" sz="5400" b="1" dirty="0">
                <a:solidFill>
                  <a:schemeClr val="bg1"/>
                </a:solidFill>
              </a:endParaRPr>
            </a:p>
          </p:txBody>
        </p:sp>
      </p:grpSp>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B4E899B8-05E2-BDBF-13DF-10A3FA1DAAC8}"/>
                  </a:ext>
                </a:extLst>
              </p:cNvPr>
              <p:cNvGraphicFramePr>
                <a:graphicFrameLocks noChangeAspect="1"/>
              </p:cNvGraphicFramePr>
              <p:nvPr>
                <p:extLst>
                  <p:ext uri="{D42A27DB-BD31-4B8C-83A1-F6EECF244321}">
                    <p14:modId xmlns:p14="http://schemas.microsoft.com/office/powerpoint/2010/main" val="3997217165"/>
                  </p:ext>
                </p:extLst>
              </p:nvPr>
            </p:nvGraphicFramePr>
            <p:xfrm>
              <a:off x="3956461" y="1128388"/>
              <a:ext cx="7905622" cy="4446912"/>
            </p:xfrm>
            <a:graphic>
              <a:graphicData uri="http://schemas.microsoft.com/office/powerpoint/2016/slidezoom">
                <pslz:sldZm>
                  <pslz:sldZmObj sldId="292" cId="1306756659">
                    <pslz:zmPr id="{1B6CF355-D52F-49DE-9C41-3AB35E00C89F}" returnToParent="0" transitionDur="1000">
                      <p166:blipFill xmlns:p166="http://schemas.microsoft.com/office/powerpoint/2016/6/main">
                        <a:blip r:embed="rId8"/>
                        <a:stretch>
                          <a:fillRect/>
                        </a:stretch>
                      </p166:blipFill>
                      <p166:spPr xmlns:p166="http://schemas.microsoft.com/office/powerpoint/2016/6/main">
                        <a:xfrm>
                          <a:off x="0" y="0"/>
                          <a:ext cx="7905622" cy="4446912"/>
                        </a:xfrm>
                        <a:prstGeom prst="rect">
                          <a:avLst/>
                        </a:prstGeom>
                      </p166:spPr>
                    </pslz:zmPr>
                  </pslz:sldZmObj>
                </pslz:sldZm>
              </a:graphicData>
            </a:graphic>
          </p:graphicFrame>
        </mc:Choice>
        <mc:Fallback>
          <p:pic>
            <p:nvPicPr>
              <p:cNvPr id="3" name="Slide Zoom 2">
                <a:extLst>
                  <a:ext uri="{FF2B5EF4-FFF2-40B4-BE49-F238E27FC236}">
                    <a16:creationId xmlns:a16="http://schemas.microsoft.com/office/drawing/2014/main" id="{B4E899B8-05E2-BDBF-13DF-10A3FA1DAAC8}"/>
                  </a:ext>
                </a:extLst>
              </p:cNvPr>
              <p:cNvPicPr>
                <a:picLocks noGrp="1" noRot="1" noChangeAspect="1" noMove="1" noResize="1" noEditPoints="1" noAdjustHandles="1" noChangeArrowheads="1" noChangeShapeType="1"/>
              </p:cNvPicPr>
              <p:nvPr/>
            </p:nvPicPr>
            <p:blipFill>
              <a:blip r:embed="rId8"/>
              <a:stretch>
                <a:fillRect/>
              </a:stretch>
            </p:blipFill>
            <p:spPr>
              <a:xfrm>
                <a:off x="3956461" y="1128388"/>
                <a:ext cx="7905622" cy="4446912"/>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E24D3569-B498-5DCA-92B3-24D912D31E97}"/>
                  </a:ext>
                </a:extLst>
              </p:cNvPr>
              <p:cNvGraphicFramePr>
                <a:graphicFrameLocks noChangeAspect="1"/>
              </p:cNvGraphicFramePr>
              <p:nvPr>
                <p:extLst>
                  <p:ext uri="{D42A27DB-BD31-4B8C-83A1-F6EECF244321}">
                    <p14:modId xmlns:p14="http://schemas.microsoft.com/office/powerpoint/2010/main" val="2954340861"/>
                  </p:ext>
                </p:extLst>
              </p:nvPr>
            </p:nvGraphicFramePr>
            <p:xfrm rot="10800000">
              <a:off x="-3283363" y="8158459"/>
              <a:ext cx="8043525" cy="4524483"/>
            </p:xfrm>
            <a:graphic>
              <a:graphicData uri="http://schemas.microsoft.com/office/powerpoint/2016/slidezoom">
                <pslz:sldZm>
                  <pslz:sldZmObj sldId="258" cId="3571516367">
                    <pslz:zmPr id="{CAFB17E7-AB11-475F-90FB-467C05AD47AD}" returnToParent="0" transitionDur="1000">
                      <p166:blipFill xmlns:p166="http://schemas.microsoft.com/office/powerpoint/2016/6/main">
                        <a:blip r:embed="rId9"/>
                        <a:stretch>
                          <a:fillRect/>
                        </a:stretch>
                      </p166:blipFill>
                      <p166:spPr xmlns:p166="http://schemas.microsoft.com/office/powerpoint/2016/6/main">
                        <a:xfrm rot="10800000">
                          <a:off x="0" y="0"/>
                          <a:ext cx="8043525" cy="4524483"/>
                        </a:xfrm>
                        <a:prstGeom prst="rect">
                          <a:avLst/>
                        </a:prstGeom>
                        <a:ln w="3175">
                          <a:solidFill>
                            <a:prstClr val="ltGray"/>
                          </a:solidFill>
                        </a:ln>
                      </p166:spPr>
                    </pslz:zmPr>
                  </pslz:sldZmObj>
                </pslz:sldZm>
              </a:graphicData>
            </a:graphic>
          </p:graphicFrame>
        </mc:Choice>
        <mc:Fallback>
          <p:pic>
            <p:nvPicPr>
              <p:cNvPr id="7" name="Slide Zoom 6">
                <a:extLst>
                  <a:ext uri="{FF2B5EF4-FFF2-40B4-BE49-F238E27FC236}">
                    <a16:creationId xmlns:a16="http://schemas.microsoft.com/office/drawing/2014/main" id="{E24D3569-B498-5DCA-92B3-24D912D31E97}"/>
                  </a:ext>
                </a:extLst>
              </p:cNvPr>
              <p:cNvPicPr>
                <a:picLocks noGrp="1" noRot="1" noChangeAspect="1" noMove="1" noResize="1" noEditPoints="1" noAdjustHandles="1" noChangeArrowheads="1" noChangeShapeType="1"/>
              </p:cNvPicPr>
              <p:nvPr/>
            </p:nvPicPr>
            <p:blipFill>
              <a:blip r:embed="rId9"/>
              <a:stretch>
                <a:fillRect/>
              </a:stretch>
            </p:blipFill>
            <p:spPr>
              <a:xfrm rot="10800000">
                <a:off x="-3283363" y="8158459"/>
                <a:ext cx="8043525" cy="4524483"/>
              </a:xfrm>
              <a:prstGeom prst="rect">
                <a:avLst/>
              </a:prstGeom>
              <a:ln w="3175">
                <a:solidFill>
                  <a:prstClr val="ltGray"/>
                </a:solidFill>
              </a:ln>
            </p:spPr>
          </p:pic>
        </mc:Fallback>
      </mc:AlternateContent>
      <mc:AlternateContent xmlns:mc="http://schemas.openxmlformats.org/markup-compatibility/2006">
        <mc:Choice xmlns:am3d="http://schemas.microsoft.com/office/drawing/2017/model3d" Requires="am3d">
          <p:graphicFrame>
            <p:nvGraphicFramePr>
              <p:cNvPr id="20" name="3D Model 19" descr="Ambulance">
                <a:extLst>
                  <a:ext uri="{FF2B5EF4-FFF2-40B4-BE49-F238E27FC236}">
                    <a16:creationId xmlns:a16="http://schemas.microsoft.com/office/drawing/2014/main" id="{6DF443FD-F38A-37A4-CFCC-E8635C4DCC95}"/>
                  </a:ext>
                </a:extLst>
              </p:cNvPr>
              <p:cNvGraphicFramePr>
                <a:graphicFrameLocks/>
              </p:cNvGraphicFramePr>
              <p:nvPr>
                <p:extLst>
                  <p:ext uri="{D42A27DB-BD31-4B8C-83A1-F6EECF244321}">
                    <p14:modId xmlns:p14="http://schemas.microsoft.com/office/powerpoint/2010/main" val="3424094709"/>
                  </p:ext>
                </p:extLst>
              </p:nvPr>
            </p:nvGraphicFramePr>
            <p:xfrm>
              <a:off x="89736" y="3659396"/>
              <a:ext cx="4108130" cy="3062079"/>
            </p:xfrm>
            <a:graphic>
              <a:graphicData uri="http://schemas.microsoft.com/office/drawing/2017/model3d">
                <am3d:model3d r:embed="rId10">
                  <am3d:spPr>
                    <a:xfrm>
                      <a:off x="0" y="0"/>
                      <a:ext cx="4108130" cy="3062079"/>
                    </a:xfrm>
                    <a:prstGeom prst="rect">
                      <a:avLst/>
                    </a:prstGeom>
                  </am3d:spPr>
                  <am3d:camera>
                    <am3d:pos x="0" y="0" z="54916551"/>
                    <am3d:up dx="0" dy="36000000" dz="0"/>
                    <am3d:lookAt x="0" y="0" z="0"/>
                    <am3d:perspective fov="1645491"/>
                  </am3d:camera>
                  <am3d:trans>
                    <am3d:meterPerModelUnit n="240831" d="1000000"/>
                    <am3d:preTrans dx="-743" dy="-8060452" dz="12117"/>
                    <am3d:scale>
                      <am3d:sx n="1000000" d="1000000"/>
                      <am3d:sy n="1000000" d="1000000"/>
                      <am3d:sz n="1000000" d="1000000"/>
                    </am3d:scale>
                    <am3d:rot ax="569044" ay="-1136387" az="-186201"/>
                    <am3d:postTrans dx="0" dy="0" dz="0"/>
                  </am3d:trans>
                  <am3d:raster rName="Office3DRenderer" rVer="16.0.8326">
                    <am3d:blip r:embed="rId11"/>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Ambulance">
                <a:extLst>
                  <a:ext uri="{FF2B5EF4-FFF2-40B4-BE49-F238E27FC236}">
                    <a16:creationId xmlns:a16="http://schemas.microsoft.com/office/drawing/2014/main" id="{6DF443FD-F38A-37A4-CFCC-E8635C4DCC95}"/>
                  </a:ext>
                </a:extLst>
              </p:cNvPr>
              <p:cNvPicPr>
                <a:picLocks noGrp="1" noRot="1" noChangeAspect="1" noMove="1" noResize="1" noEditPoints="1" noAdjustHandles="1" noChangeArrowheads="1" noChangeShapeType="1" noCrop="1"/>
              </p:cNvPicPr>
              <p:nvPr/>
            </p:nvPicPr>
            <p:blipFill>
              <a:blip r:embed="rId11"/>
              <a:stretch>
                <a:fillRect/>
              </a:stretch>
            </p:blipFill>
            <p:spPr>
              <a:xfrm>
                <a:off x="89736" y="3659396"/>
                <a:ext cx="4108130" cy="3062079"/>
              </a:xfrm>
              <a:prstGeom prst="rect">
                <a:avLst/>
              </a:prstGeom>
            </p:spPr>
          </p:pic>
        </mc:Fallback>
      </mc:AlternateContent>
      <p:pic>
        <p:nvPicPr>
          <p:cNvPr id="10" name="Picture 9">
            <a:extLst>
              <a:ext uri="{FF2B5EF4-FFF2-40B4-BE49-F238E27FC236}">
                <a16:creationId xmlns:a16="http://schemas.microsoft.com/office/drawing/2014/main" id="{22D51437-E690-6896-9312-30D33A77C698}"/>
              </a:ext>
            </a:extLst>
          </p:cNvPr>
          <p:cNvPicPr>
            <a:picLocks noChangeAspect="1"/>
          </p:cNvPicPr>
          <p:nvPr/>
        </p:nvPicPr>
        <p:blipFill>
          <a:blip r:embed="rId5"/>
          <a:stretch>
            <a:fillRect/>
          </a:stretch>
        </p:blipFill>
        <p:spPr>
          <a:xfrm rot="5400000">
            <a:off x="14364483" y="994144"/>
            <a:ext cx="8086780" cy="5420670"/>
          </a:xfrm>
          <a:prstGeom prst="rect">
            <a:avLst/>
          </a:prstGeom>
        </p:spPr>
      </p:pic>
    </p:spTree>
    <p:extLst>
      <p:ext uri="{BB962C8B-B14F-4D97-AF65-F5344CB8AC3E}">
        <p14:creationId xmlns:p14="http://schemas.microsoft.com/office/powerpoint/2010/main" val="36306146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88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9547A-D3F0-453F-718F-2F071A3E6586}"/>
              </a:ext>
            </a:extLst>
          </p:cNvPr>
          <p:cNvSpPr>
            <a:spLocks noGrp="1"/>
          </p:cNvSpPr>
          <p:nvPr>
            <p:ph type="ftr" sz="quarter" idx="11"/>
          </p:nvPr>
        </p:nvSpPr>
        <p:spPr/>
        <p:txBody>
          <a:bodyPr/>
          <a:lstStyle/>
          <a:p>
            <a:r>
              <a:rPr lang="en-US" dirty="0"/>
              <a:t>Dheeraj Mahapatra, Shyam Kumar Soni, Anjali Singh</a:t>
            </a:r>
          </a:p>
        </p:txBody>
      </p:sp>
      <p:sp>
        <p:nvSpPr>
          <p:cNvPr id="5" name="Slide Number Placeholder 4">
            <a:extLst>
              <a:ext uri="{FF2B5EF4-FFF2-40B4-BE49-F238E27FC236}">
                <a16:creationId xmlns:a16="http://schemas.microsoft.com/office/drawing/2014/main" id="{328B7E49-F3EB-C067-A23F-B59C545EECDE}"/>
              </a:ext>
            </a:extLst>
          </p:cNvPr>
          <p:cNvSpPr>
            <a:spLocks noGrp="1"/>
          </p:cNvSpPr>
          <p:nvPr>
            <p:ph type="sldNum" sz="quarter" idx="12"/>
          </p:nvPr>
        </p:nvSpPr>
        <p:spPr/>
        <p:txBody>
          <a:bodyPr/>
          <a:lstStyle/>
          <a:p>
            <a:fld id="{A49DFD55-3C28-40EF-9E31-A92D2E4017FF}" type="slidenum">
              <a:rPr lang="en-US" smtClean="0"/>
              <a:pPr/>
              <a:t>13</a:t>
            </a:fld>
            <a:endParaRPr lang="en-US" dirty="0"/>
          </a:p>
        </p:txBody>
      </p:sp>
      <p:grpSp>
        <p:nvGrpSpPr>
          <p:cNvPr id="26" name="Group 25">
            <a:extLst>
              <a:ext uri="{FF2B5EF4-FFF2-40B4-BE49-F238E27FC236}">
                <a16:creationId xmlns:a16="http://schemas.microsoft.com/office/drawing/2014/main" id="{63384C83-0072-1AD1-8B18-8B3D955316BB}"/>
              </a:ext>
            </a:extLst>
          </p:cNvPr>
          <p:cNvGrpSpPr/>
          <p:nvPr/>
        </p:nvGrpSpPr>
        <p:grpSpPr>
          <a:xfrm rot="999748">
            <a:off x="-2770981" y="77217"/>
            <a:ext cx="6114219" cy="6370839"/>
            <a:chOff x="3067204" y="273931"/>
            <a:chExt cx="6114219" cy="6370839"/>
          </a:xfrm>
        </p:grpSpPr>
        <p:grpSp>
          <p:nvGrpSpPr>
            <p:cNvPr id="22" name="Group 21">
              <a:extLst>
                <a:ext uri="{FF2B5EF4-FFF2-40B4-BE49-F238E27FC236}">
                  <a16:creationId xmlns:a16="http://schemas.microsoft.com/office/drawing/2014/main" id="{036C68CE-D38E-6D2D-5A30-CD4890B5C229}"/>
                </a:ext>
              </a:extLst>
            </p:cNvPr>
            <p:cNvGrpSpPr/>
            <p:nvPr/>
          </p:nvGrpSpPr>
          <p:grpSpPr>
            <a:xfrm rot="17082302">
              <a:off x="2938894" y="402241"/>
              <a:ext cx="6370839" cy="6114219"/>
              <a:chOff x="3523931" y="1376331"/>
              <a:chExt cx="4681359" cy="4567135"/>
            </a:xfrm>
          </p:grpSpPr>
          <p:pic>
            <p:nvPicPr>
              <p:cNvPr id="21" name="Picture 20">
                <a:extLst>
                  <a:ext uri="{FF2B5EF4-FFF2-40B4-BE49-F238E27FC236}">
                    <a16:creationId xmlns:a16="http://schemas.microsoft.com/office/drawing/2014/main" id="{DC2D4B33-6EFC-70A8-1B13-F18374D3C97D}"/>
                  </a:ext>
                </a:extLst>
              </p:cNvPr>
              <p:cNvPicPr>
                <a:picLocks noChangeAspect="1"/>
              </p:cNvPicPr>
              <p:nvPr/>
            </p:nvPicPr>
            <p:blipFill>
              <a:blip r:embed="rId2"/>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18" name="Picture 17">
                <a:extLst>
                  <a:ext uri="{FF2B5EF4-FFF2-40B4-BE49-F238E27FC236}">
                    <a16:creationId xmlns:a16="http://schemas.microsoft.com/office/drawing/2014/main" id="{4A11F0B7-12B0-0280-0801-B0B37841558A}"/>
                  </a:ext>
                </a:extLst>
              </p:cNvPr>
              <p:cNvPicPr>
                <a:picLocks noChangeAspect="1"/>
              </p:cNvPicPr>
              <p:nvPr/>
            </p:nvPicPr>
            <p:blipFill>
              <a:blip r:embed="rId3"/>
              <a:srcRect l="2772" t="11694" r="12341" b="6680"/>
              <a:stretch>
                <a:fillRect/>
              </a:stretch>
            </p:blipFill>
            <p:spPr>
              <a:xfrm rot="4329561">
                <a:off x="3123028" y="2775618"/>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15" name="Picture 14">
                <a:extLst>
                  <a:ext uri="{FF2B5EF4-FFF2-40B4-BE49-F238E27FC236}">
                    <a16:creationId xmlns:a16="http://schemas.microsoft.com/office/drawing/2014/main" id="{971409FD-B9AD-A5FF-E014-958E60B99823}"/>
                  </a:ext>
                </a:extLst>
              </p:cNvPr>
              <p:cNvPicPr>
                <a:picLocks noChangeAspect="1"/>
              </p:cNvPicPr>
              <p:nvPr/>
            </p:nvPicPr>
            <p:blipFill>
              <a:blip r:embed="rId4"/>
              <a:srcRect l="2391" t="7114" r="11272"/>
              <a:stretch>
                <a:fillRect/>
              </a:stretch>
            </p:blipFill>
            <p:spPr>
              <a:xfrm>
                <a:off x="3936426" y="4214251"/>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12" name="Picture 11">
                <a:extLst>
                  <a:ext uri="{FF2B5EF4-FFF2-40B4-BE49-F238E27FC236}">
                    <a16:creationId xmlns:a16="http://schemas.microsoft.com/office/drawing/2014/main" id="{8674F721-E520-D52D-7825-4109E067639A}"/>
                  </a:ext>
                </a:extLst>
              </p:cNvPr>
              <p:cNvPicPr>
                <a:picLocks noChangeAspect="1"/>
              </p:cNvPicPr>
              <p:nvPr/>
            </p:nvPicPr>
            <p:blipFill rotWithShape="1">
              <a:blip r:embed="rId5"/>
              <a:srcRect l="5101" t="995" r="3070" b="19361"/>
              <a:stretch/>
            </p:blipFill>
            <p:spPr>
              <a:xfrm rot="18999359">
                <a:off x="5739865" y="4686476"/>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9" name="Picture 8">
                <a:extLst>
                  <a:ext uri="{FF2B5EF4-FFF2-40B4-BE49-F238E27FC236}">
                    <a16:creationId xmlns:a16="http://schemas.microsoft.com/office/drawing/2014/main" id="{ACD4D876-F06B-F383-EA9C-A69B635343A2}"/>
                  </a:ext>
                </a:extLst>
              </p:cNvPr>
              <p:cNvPicPr>
                <a:picLocks noChangeAspect="1"/>
              </p:cNvPicPr>
              <p:nvPr/>
            </p:nvPicPr>
            <p:blipFill rotWithShape="1">
              <a:blip r:embed="rId6"/>
              <a:srcRect l="6519" t="30549" r="9072" b="-3850"/>
              <a:stretch/>
            </p:blipFill>
            <p:spPr>
              <a:xfrm rot="4658692">
                <a:off x="6495689" y="2965167"/>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6" name="Picture 5">
                <a:extLst>
                  <a:ext uri="{FF2B5EF4-FFF2-40B4-BE49-F238E27FC236}">
                    <a16:creationId xmlns:a16="http://schemas.microsoft.com/office/drawing/2014/main" id="{E95CF748-0F96-49BD-751A-E53ACAE52D34}"/>
                  </a:ext>
                </a:extLst>
              </p:cNvPr>
              <p:cNvPicPr>
                <a:picLocks noChangeAspect="1"/>
              </p:cNvPicPr>
              <p:nvPr/>
            </p:nvPicPr>
            <p:blipFill rotWithShape="1">
              <a:blip r:embed="rId7"/>
              <a:srcRect l="592" t="9240" r="5167" b="5406"/>
              <a:stretch/>
            </p:blipFill>
            <p:spPr>
              <a:xfrm rot="1975503">
                <a:off x="5617438" y="1472200"/>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23" name="TextBox 22">
              <a:extLst>
                <a:ext uri="{FF2B5EF4-FFF2-40B4-BE49-F238E27FC236}">
                  <a16:creationId xmlns:a16="http://schemas.microsoft.com/office/drawing/2014/main" id="{1F84ECE7-7041-9067-E4F9-5EF9436C9EEC}"/>
                </a:ext>
              </a:extLst>
            </p:cNvPr>
            <p:cNvSpPr txBox="1"/>
            <p:nvPr/>
          </p:nvSpPr>
          <p:spPr>
            <a:xfrm>
              <a:off x="4005795" y="2373261"/>
              <a:ext cx="3905518" cy="923330"/>
            </a:xfrm>
            <a:prstGeom prst="rect">
              <a:avLst/>
            </a:prstGeom>
            <a:noFill/>
          </p:spPr>
          <p:txBody>
            <a:bodyPr wrap="square" rtlCol="0">
              <a:spAutoFit/>
            </a:bodyPr>
            <a:lstStyle/>
            <a:p>
              <a:pPr algn="ctr"/>
              <a:endParaRPr lang="en-IN" sz="5400" b="1" dirty="0">
                <a:solidFill>
                  <a:schemeClr val="bg1"/>
                </a:solidFill>
              </a:endParaRPr>
            </a:p>
          </p:txBody>
        </p:sp>
      </p:grpSp>
      <p:pic>
        <p:nvPicPr>
          <p:cNvPr id="3" name="Picture 2">
            <a:extLst>
              <a:ext uri="{FF2B5EF4-FFF2-40B4-BE49-F238E27FC236}">
                <a16:creationId xmlns:a16="http://schemas.microsoft.com/office/drawing/2014/main" id="{C4DE010E-E9F2-7610-8B95-61810955C5B0}"/>
              </a:ext>
            </a:extLst>
          </p:cNvPr>
          <p:cNvPicPr>
            <a:picLocks noChangeAspect="1"/>
          </p:cNvPicPr>
          <p:nvPr/>
        </p:nvPicPr>
        <p:blipFill>
          <a:blip r:embed="rId5"/>
          <a:stretch>
            <a:fillRect/>
          </a:stretch>
        </p:blipFill>
        <p:spPr>
          <a:xfrm>
            <a:off x="3955887" y="848765"/>
            <a:ext cx="8086780" cy="5420670"/>
          </a:xfrm>
          <a:prstGeom prst="rect">
            <a:avLst/>
          </a:prstGeom>
        </p:spPr>
      </p:pic>
      <p:pic>
        <p:nvPicPr>
          <p:cNvPr id="8" name="Picture 7">
            <a:extLst>
              <a:ext uri="{FF2B5EF4-FFF2-40B4-BE49-F238E27FC236}">
                <a16:creationId xmlns:a16="http://schemas.microsoft.com/office/drawing/2014/main" id="{AAB7FF60-CEC2-198B-CAEC-232817B2D55A}"/>
              </a:ext>
            </a:extLst>
          </p:cNvPr>
          <p:cNvPicPr>
            <a:picLocks noChangeAspect="1"/>
          </p:cNvPicPr>
          <p:nvPr/>
        </p:nvPicPr>
        <p:blipFill>
          <a:blip r:embed="rId6"/>
          <a:stretch>
            <a:fillRect/>
          </a:stretch>
        </p:blipFill>
        <p:spPr>
          <a:xfrm rot="5400000">
            <a:off x="12417892" y="883373"/>
            <a:ext cx="8215269" cy="5339925"/>
          </a:xfrm>
          <a:prstGeom prst="rect">
            <a:avLst/>
          </a:prstGeom>
        </p:spPr>
      </p:pic>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35515F62-403E-95F1-5FDF-6C07F9F653DB}"/>
                  </a:ext>
                </a:extLst>
              </p:cNvPr>
              <p:cNvGraphicFramePr>
                <a:graphicFrameLocks noChangeAspect="1"/>
              </p:cNvGraphicFramePr>
              <p:nvPr>
                <p:extLst>
                  <p:ext uri="{D42A27DB-BD31-4B8C-83A1-F6EECF244321}">
                    <p14:modId xmlns:p14="http://schemas.microsoft.com/office/powerpoint/2010/main" val="4201153529"/>
                  </p:ext>
                </p:extLst>
              </p:nvPr>
            </p:nvGraphicFramePr>
            <p:xfrm rot="10800000">
              <a:off x="-1448747" y="7660970"/>
              <a:ext cx="7905622" cy="4446912"/>
            </p:xfrm>
            <a:graphic>
              <a:graphicData uri="http://schemas.microsoft.com/office/powerpoint/2016/slidezoom">
                <pslz:sldZm>
                  <pslz:sldZmObj sldId="292" cId="1306756659">
                    <pslz:zmPr id="{1B6CF355-D52F-49DE-9C41-3AB35E00C89F}" returnToParent="0" transitionDur="1000">
                      <p166:blipFill xmlns:p166="http://schemas.microsoft.com/office/powerpoint/2016/6/main">
                        <a:blip r:embed="rId8"/>
                        <a:stretch>
                          <a:fillRect/>
                        </a:stretch>
                      </p166:blipFill>
                      <p166:spPr xmlns:p166="http://schemas.microsoft.com/office/powerpoint/2016/6/main">
                        <a:xfrm rot="10800000">
                          <a:off x="0" y="0"/>
                          <a:ext cx="7905622" cy="4446912"/>
                        </a:xfrm>
                        <a:prstGeom prst="rect">
                          <a:avLst/>
                        </a:prstGeom>
                      </p166:spPr>
                    </pslz:zmPr>
                  </pslz:sldZmObj>
                </pslz:sldZm>
              </a:graphicData>
            </a:graphic>
          </p:graphicFrame>
        </mc:Choice>
        <mc:Fallback>
          <p:pic>
            <p:nvPicPr>
              <p:cNvPr id="10" name="Slide Zoom 9">
                <a:extLst>
                  <a:ext uri="{FF2B5EF4-FFF2-40B4-BE49-F238E27FC236}">
                    <a16:creationId xmlns:a16="http://schemas.microsoft.com/office/drawing/2014/main" id="{35515F62-403E-95F1-5FDF-6C07F9F653DB}"/>
                  </a:ext>
                </a:extLst>
              </p:cNvPr>
              <p:cNvPicPr>
                <a:picLocks noGrp="1" noRot="1" noChangeAspect="1" noMove="1" noResize="1" noEditPoints="1" noAdjustHandles="1" noChangeArrowheads="1" noChangeShapeType="1"/>
              </p:cNvPicPr>
              <p:nvPr/>
            </p:nvPicPr>
            <p:blipFill>
              <a:blip r:embed="rId8"/>
              <a:stretch>
                <a:fillRect/>
              </a:stretch>
            </p:blipFill>
            <p:spPr>
              <a:xfrm rot="10800000">
                <a:off x="-1448747" y="7660970"/>
                <a:ext cx="7905622" cy="444691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Ambulance">
                <a:extLst>
                  <a:ext uri="{FF2B5EF4-FFF2-40B4-BE49-F238E27FC236}">
                    <a16:creationId xmlns:a16="http://schemas.microsoft.com/office/drawing/2014/main" id="{1B958598-5A52-F4C0-7808-D38775C8323C}"/>
                  </a:ext>
                </a:extLst>
              </p:cNvPr>
              <p:cNvGraphicFramePr>
                <a:graphicFrameLocks/>
              </p:cNvGraphicFramePr>
              <p:nvPr>
                <p:extLst>
                  <p:ext uri="{D42A27DB-BD31-4B8C-83A1-F6EECF244321}">
                    <p14:modId xmlns:p14="http://schemas.microsoft.com/office/powerpoint/2010/main" val="237028762"/>
                  </p:ext>
                </p:extLst>
              </p:nvPr>
            </p:nvGraphicFramePr>
            <p:xfrm>
              <a:off x="-5112153" y="4855293"/>
              <a:ext cx="4108130" cy="3062079"/>
            </p:xfrm>
            <a:graphic>
              <a:graphicData uri="http://schemas.microsoft.com/office/drawing/2017/model3d">
                <am3d:model3d r:embed="rId9">
                  <am3d:spPr>
                    <a:xfrm>
                      <a:off x="0" y="0"/>
                      <a:ext cx="4108130" cy="3062079"/>
                    </a:xfrm>
                    <a:prstGeom prst="rect">
                      <a:avLst/>
                    </a:prstGeom>
                  </am3d:spPr>
                  <am3d:camera>
                    <am3d:pos x="0" y="0" z="54916551"/>
                    <am3d:up dx="0" dy="36000000" dz="0"/>
                    <am3d:lookAt x="0" y="0" z="0"/>
                    <am3d:perspective fov="1645491"/>
                  </am3d:camera>
                  <am3d:trans>
                    <am3d:meterPerModelUnit n="240831" d="1000000"/>
                    <am3d:preTrans dx="-743" dy="-8060452" dz="12117"/>
                    <am3d:scale>
                      <am3d:sx n="1000000" d="1000000"/>
                      <am3d:sy n="1000000" d="1000000"/>
                      <am3d:sz n="1000000" d="1000000"/>
                    </am3d:scale>
                    <am3d:rot ax="457838" ay="-1717778" az="-220354"/>
                    <am3d:postTrans dx="0" dy="0"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Ambulance">
                <a:extLst>
                  <a:ext uri="{FF2B5EF4-FFF2-40B4-BE49-F238E27FC236}">
                    <a16:creationId xmlns:a16="http://schemas.microsoft.com/office/drawing/2014/main" id="{1B958598-5A52-F4C0-7808-D38775C8323C}"/>
                  </a:ext>
                </a:extLst>
              </p:cNvPr>
              <p:cNvPicPr>
                <a:picLocks noGrp="1" noRot="1" noChangeAspect="1" noMove="1" noResize="1" noEditPoints="1" noAdjustHandles="1" noChangeArrowheads="1" noChangeShapeType="1" noCrop="1"/>
              </p:cNvPicPr>
              <p:nvPr/>
            </p:nvPicPr>
            <p:blipFill>
              <a:blip r:embed="rId10"/>
              <a:stretch>
                <a:fillRect/>
              </a:stretch>
            </p:blipFill>
            <p:spPr>
              <a:xfrm>
                <a:off x="-5112153" y="4855293"/>
                <a:ext cx="4108130" cy="3062079"/>
              </a:xfrm>
              <a:prstGeom prst="rect">
                <a:avLst/>
              </a:prstGeom>
            </p:spPr>
          </p:pic>
        </mc:Fallback>
      </mc:AlternateContent>
    </p:spTree>
    <p:extLst>
      <p:ext uri="{BB962C8B-B14F-4D97-AF65-F5344CB8AC3E}">
        <p14:creationId xmlns:p14="http://schemas.microsoft.com/office/powerpoint/2010/main" val="527827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88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9547A-D3F0-453F-718F-2F071A3E6586}"/>
              </a:ext>
            </a:extLst>
          </p:cNvPr>
          <p:cNvSpPr>
            <a:spLocks noGrp="1"/>
          </p:cNvSpPr>
          <p:nvPr>
            <p:ph type="ftr" sz="quarter" idx="11"/>
          </p:nvPr>
        </p:nvSpPr>
        <p:spPr/>
        <p:txBody>
          <a:bodyPr/>
          <a:lstStyle/>
          <a:p>
            <a:r>
              <a:rPr lang="en-US" dirty="0"/>
              <a:t>Dheeraj Mahapatra, Shyam Kumar Soni, Anjali Singh</a:t>
            </a:r>
          </a:p>
        </p:txBody>
      </p:sp>
      <p:sp>
        <p:nvSpPr>
          <p:cNvPr id="5" name="Slide Number Placeholder 4">
            <a:extLst>
              <a:ext uri="{FF2B5EF4-FFF2-40B4-BE49-F238E27FC236}">
                <a16:creationId xmlns:a16="http://schemas.microsoft.com/office/drawing/2014/main" id="{328B7E49-F3EB-C067-A23F-B59C545EECDE}"/>
              </a:ext>
            </a:extLst>
          </p:cNvPr>
          <p:cNvSpPr>
            <a:spLocks noGrp="1"/>
          </p:cNvSpPr>
          <p:nvPr>
            <p:ph type="sldNum" sz="quarter" idx="12"/>
          </p:nvPr>
        </p:nvSpPr>
        <p:spPr/>
        <p:txBody>
          <a:bodyPr/>
          <a:lstStyle/>
          <a:p>
            <a:fld id="{A49DFD55-3C28-40EF-9E31-A92D2E4017FF}" type="slidenum">
              <a:rPr lang="en-US" smtClean="0"/>
              <a:pPr/>
              <a:t>14</a:t>
            </a:fld>
            <a:endParaRPr lang="en-US" dirty="0"/>
          </a:p>
        </p:txBody>
      </p:sp>
      <p:grpSp>
        <p:nvGrpSpPr>
          <p:cNvPr id="26" name="Group 25">
            <a:extLst>
              <a:ext uri="{FF2B5EF4-FFF2-40B4-BE49-F238E27FC236}">
                <a16:creationId xmlns:a16="http://schemas.microsoft.com/office/drawing/2014/main" id="{63384C83-0072-1AD1-8B18-8B3D955316BB}"/>
              </a:ext>
            </a:extLst>
          </p:cNvPr>
          <p:cNvGrpSpPr/>
          <p:nvPr/>
        </p:nvGrpSpPr>
        <p:grpSpPr>
          <a:xfrm rot="4672097">
            <a:off x="-2880821" y="-78812"/>
            <a:ext cx="5875087" cy="6810595"/>
            <a:chOff x="3126935" y="-188974"/>
            <a:chExt cx="5875087" cy="6810595"/>
          </a:xfrm>
        </p:grpSpPr>
        <p:grpSp>
          <p:nvGrpSpPr>
            <p:cNvPr id="22" name="Group 21">
              <a:extLst>
                <a:ext uri="{FF2B5EF4-FFF2-40B4-BE49-F238E27FC236}">
                  <a16:creationId xmlns:a16="http://schemas.microsoft.com/office/drawing/2014/main" id="{036C68CE-D38E-6D2D-5A30-CD4890B5C229}"/>
                </a:ext>
              </a:extLst>
            </p:cNvPr>
            <p:cNvGrpSpPr/>
            <p:nvPr/>
          </p:nvGrpSpPr>
          <p:grpSpPr>
            <a:xfrm rot="17082302">
              <a:off x="2659181" y="278780"/>
              <a:ext cx="6810595" cy="5875087"/>
              <a:chOff x="3523931" y="1376331"/>
              <a:chExt cx="5004496" cy="4388511"/>
            </a:xfrm>
          </p:grpSpPr>
          <p:pic>
            <p:nvPicPr>
              <p:cNvPr id="21" name="Picture 20">
                <a:extLst>
                  <a:ext uri="{FF2B5EF4-FFF2-40B4-BE49-F238E27FC236}">
                    <a16:creationId xmlns:a16="http://schemas.microsoft.com/office/drawing/2014/main" id="{DC2D4B33-6EFC-70A8-1B13-F18374D3C97D}"/>
                  </a:ext>
                </a:extLst>
              </p:cNvPr>
              <p:cNvPicPr>
                <a:picLocks noChangeAspect="1"/>
              </p:cNvPicPr>
              <p:nvPr/>
            </p:nvPicPr>
            <p:blipFill>
              <a:blip r:embed="rId2"/>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18" name="Picture 17">
                <a:extLst>
                  <a:ext uri="{FF2B5EF4-FFF2-40B4-BE49-F238E27FC236}">
                    <a16:creationId xmlns:a16="http://schemas.microsoft.com/office/drawing/2014/main" id="{4A11F0B7-12B0-0280-0801-B0B37841558A}"/>
                  </a:ext>
                </a:extLst>
              </p:cNvPr>
              <p:cNvPicPr>
                <a:picLocks noChangeAspect="1"/>
              </p:cNvPicPr>
              <p:nvPr/>
            </p:nvPicPr>
            <p:blipFill>
              <a:blip r:embed="rId3"/>
              <a:srcRect l="2772" t="11694" r="12341" b="6680"/>
              <a:stretch>
                <a:fillRect/>
              </a:stretch>
            </p:blipFill>
            <p:spPr>
              <a:xfrm rot="4329561">
                <a:off x="3123028" y="2775618"/>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15" name="Picture 14">
                <a:extLst>
                  <a:ext uri="{FF2B5EF4-FFF2-40B4-BE49-F238E27FC236}">
                    <a16:creationId xmlns:a16="http://schemas.microsoft.com/office/drawing/2014/main" id="{971409FD-B9AD-A5FF-E014-958E60B99823}"/>
                  </a:ext>
                </a:extLst>
              </p:cNvPr>
              <p:cNvPicPr>
                <a:picLocks noChangeAspect="1"/>
              </p:cNvPicPr>
              <p:nvPr/>
            </p:nvPicPr>
            <p:blipFill>
              <a:blip r:embed="rId4"/>
              <a:srcRect l="2391" t="7114" r="11272"/>
              <a:stretch>
                <a:fillRect/>
              </a:stretch>
            </p:blipFill>
            <p:spPr>
              <a:xfrm>
                <a:off x="3936426" y="4214251"/>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12" name="Picture 11">
                <a:extLst>
                  <a:ext uri="{FF2B5EF4-FFF2-40B4-BE49-F238E27FC236}">
                    <a16:creationId xmlns:a16="http://schemas.microsoft.com/office/drawing/2014/main" id="{8674F721-E520-D52D-7825-4109E067639A}"/>
                  </a:ext>
                </a:extLst>
              </p:cNvPr>
              <p:cNvPicPr>
                <a:picLocks noChangeAspect="1"/>
              </p:cNvPicPr>
              <p:nvPr/>
            </p:nvPicPr>
            <p:blipFill rotWithShape="1">
              <a:blip r:embed="rId5"/>
              <a:srcRect l="5101" t="995" r="3070" b="19361"/>
              <a:stretch/>
            </p:blipFill>
            <p:spPr>
              <a:xfrm rot="18999359">
                <a:off x="5592424" y="4388031"/>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9" name="Picture 8">
                <a:extLst>
                  <a:ext uri="{FF2B5EF4-FFF2-40B4-BE49-F238E27FC236}">
                    <a16:creationId xmlns:a16="http://schemas.microsoft.com/office/drawing/2014/main" id="{ACD4D876-F06B-F383-EA9C-A69B635343A2}"/>
                  </a:ext>
                </a:extLst>
              </p:cNvPr>
              <p:cNvPicPr>
                <a:picLocks noChangeAspect="1"/>
              </p:cNvPicPr>
              <p:nvPr/>
            </p:nvPicPr>
            <p:blipFill rotWithShape="1">
              <a:blip r:embed="rId6"/>
              <a:srcRect l="6519" t="30549" r="9072" b="-3850"/>
              <a:stretch/>
            </p:blipFill>
            <p:spPr>
              <a:xfrm rot="4658692">
                <a:off x="6818826" y="2944275"/>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6" name="Picture 5">
                <a:extLst>
                  <a:ext uri="{FF2B5EF4-FFF2-40B4-BE49-F238E27FC236}">
                    <a16:creationId xmlns:a16="http://schemas.microsoft.com/office/drawing/2014/main" id="{E95CF748-0F96-49BD-751A-E53ACAE52D34}"/>
                  </a:ext>
                </a:extLst>
              </p:cNvPr>
              <p:cNvPicPr>
                <a:picLocks noChangeAspect="1"/>
              </p:cNvPicPr>
              <p:nvPr/>
            </p:nvPicPr>
            <p:blipFill rotWithShape="1">
              <a:blip r:embed="rId7"/>
              <a:srcRect l="592" t="9240" r="5167" b="5406"/>
              <a:stretch/>
            </p:blipFill>
            <p:spPr>
              <a:xfrm rot="1975503">
                <a:off x="5617438" y="1472200"/>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23" name="TextBox 22">
              <a:extLst>
                <a:ext uri="{FF2B5EF4-FFF2-40B4-BE49-F238E27FC236}">
                  <a16:creationId xmlns:a16="http://schemas.microsoft.com/office/drawing/2014/main" id="{1F84ECE7-7041-9067-E4F9-5EF9436C9EEC}"/>
                </a:ext>
              </a:extLst>
            </p:cNvPr>
            <p:cNvSpPr txBox="1"/>
            <p:nvPr/>
          </p:nvSpPr>
          <p:spPr>
            <a:xfrm>
              <a:off x="4005795" y="2373261"/>
              <a:ext cx="3905518" cy="923330"/>
            </a:xfrm>
            <a:prstGeom prst="rect">
              <a:avLst/>
            </a:prstGeom>
            <a:noFill/>
          </p:spPr>
          <p:txBody>
            <a:bodyPr wrap="square" rtlCol="0">
              <a:spAutoFit/>
            </a:bodyPr>
            <a:lstStyle/>
            <a:p>
              <a:pPr algn="ctr"/>
              <a:endParaRPr lang="en-IN" sz="5400" b="1" dirty="0">
                <a:solidFill>
                  <a:schemeClr val="bg1"/>
                </a:solidFill>
              </a:endParaRPr>
            </a:p>
          </p:txBody>
        </p:sp>
      </p:grpSp>
      <p:pic>
        <p:nvPicPr>
          <p:cNvPr id="3" name="Picture 2">
            <a:extLst>
              <a:ext uri="{FF2B5EF4-FFF2-40B4-BE49-F238E27FC236}">
                <a16:creationId xmlns:a16="http://schemas.microsoft.com/office/drawing/2014/main" id="{B405A128-27C7-5CB4-C0E8-53504B3E7D18}"/>
              </a:ext>
            </a:extLst>
          </p:cNvPr>
          <p:cNvPicPr>
            <a:picLocks noChangeAspect="1"/>
          </p:cNvPicPr>
          <p:nvPr/>
        </p:nvPicPr>
        <p:blipFill>
          <a:blip r:embed="rId6"/>
          <a:stretch>
            <a:fillRect/>
          </a:stretch>
        </p:blipFill>
        <p:spPr>
          <a:xfrm>
            <a:off x="3696350" y="759037"/>
            <a:ext cx="8215269" cy="5339925"/>
          </a:xfrm>
          <a:prstGeom prst="rect">
            <a:avLst/>
          </a:prstGeom>
        </p:spPr>
      </p:pic>
      <p:pic>
        <p:nvPicPr>
          <p:cNvPr id="7" name="Picture 6">
            <a:extLst>
              <a:ext uri="{FF2B5EF4-FFF2-40B4-BE49-F238E27FC236}">
                <a16:creationId xmlns:a16="http://schemas.microsoft.com/office/drawing/2014/main" id="{4AFD4415-8725-89C2-9A66-2DB3DB68F6E4}"/>
              </a:ext>
            </a:extLst>
          </p:cNvPr>
          <p:cNvPicPr>
            <a:picLocks noChangeAspect="1"/>
          </p:cNvPicPr>
          <p:nvPr/>
        </p:nvPicPr>
        <p:blipFill>
          <a:blip r:embed="rId5"/>
          <a:stretch>
            <a:fillRect/>
          </a:stretch>
        </p:blipFill>
        <p:spPr>
          <a:xfrm rot="10800000">
            <a:off x="66620" y="8430828"/>
            <a:ext cx="8086780" cy="5420670"/>
          </a:xfrm>
          <a:prstGeom prst="rect">
            <a:avLst/>
          </a:prstGeom>
        </p:spPr>
      </p:pic>
      <p:grpSp>
        <p:nvGrpSpPr>
          <p:cNvPr id="10" name="Group 9">
            <a:extLst>
              <a:ext uri="{FF2B5EF4-FFF2-40B4-BE49-F238E27FC236}">
                <a16:creationId xmlns:a16="http://schemas.microsoft.com/office/drawing/2014/main" id="{2A88E518-5D3D-1D65-CFAA-7148A1288A07}"/>
              </a:ext>
            </a:extLst>
          </p:cNvPr>
          <p:cNvGrpSpPr/>
          <p:nvPr/>
        </p:nvGrpSpPr>
        <p:grpSpPr>
          <a:xfrm rot="8426367">
            <a:off x="14571984" y="663825"/>
            <a:ext cx="6386849" cy="5875087"/>
            <a:chOff x="3116584" y="381805"/>
            <a:chExt cx="6386849" cy="5875087"/>
          </a:xfrm>
        </p:grpSpPr>
        <p:grpSp>
          <p:nvGrpSpPr>
            <p:cNvPr id="11" name="Group 10">
              <a:extLst>
                <a:ext uri="{FF2B5EF4-FFF2-40B4-BE49-F238E27FC236}">
                  <a16:creationId xmlns:a16="http://schemas.microsoft.com/office/drawing/2014/main" id="{CFD28BA2-DFC0-F94F-D8AF-305398B7EC7C}"/>
                </a:ext>
              </a:extLst>
            </p:cNvPr>
            <p:cNvGrpSpPr/>
            <p:nvPr/>
          </p:nvGrpSpPr>
          <p:grpSpPr>
            <a:xfrm rot="15925594">
              <a:off x="3372465" y="125924"/>
              <a:ext cx="5875087" cy="6386849"/>
              <a:chOff x="3073153" y="227832"/>
              <a:chExt cx="5875087" cy="6386849"/>
            </a:xfrm>
          </p:grpSpPr>
          <p:grpSp>
            <p:nvGrpSpPr>
              <p:cNvPr id="14" name="Group 13">
                <a:extLst>
                  <a:ext uri="{FF2B5EF4-FFF2-40B4-BE49-F238E27FC236}">
                    <a16:creationId xmlns:a16="http://schemas.microsoft.com/office/drawing/2014/main" id="{5C7C127B-3805-92D2-2C5E-EB934C5A9B20}"/>
                  </a:ext>
                </a:extLst>
              </p:cNvPr>
              <p:cNvGrpSpPr/>
              <p:nvPr/>
            </p:nvGrpSpPr>
            <p:grpSpPr>
              <a:xfrm rot="17082302">
                <a:off x="2817272" y="483713"/>
                <a:ext cx="6386849" cy="5875087"/>
                <a:chOff x="3523931" y="1376331"/>
                <a:chExt cx="4693123" cy="4388511"/>
              </a:xfrm>
            </p:grpSpPr>
            <p:pic>
              <p:nvPicPr>
                <p:cNvPr id="17" name="Picture 16">
                  <a:extLst>
                    <a:ext uri="{FF2B5EF4-FFF2-40B4-BE49-F238E27FC236}">
                      <a16:creationId xmlns:a16="http://schemas.microsoft.com/office/drawing/2014/main" id="{1DA79DC0-6DC0-9962-BA40-D3B5C9C6C640}"/>
                    </a:ext>
                  </a:extLst>
                </p:cNvPr>
                <p:cNvPicPr>
                  <a:picLocks noChangeAspect="1"/>
                </p:cNvPicPr>
                <p:nvPr/>
              </p:nvPicPr>
              <p:blipFill>
                <a:blip r:embed="rId2"/>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19" name="Picture 18">
                  <a:extLst>
                    <a:ext uri="{FF2B5EF4-FFF2-40B4-BE49-F238E27FC236}">
                      <a16:creationId xmlns:a16="http://schemas.microsoft.com/office/drawing/2014/main" id="{77581521-3A05-5243-6A58-CC4FA0560ABD}"/>
                    </a:ext>
                  </a:extLst>
                </p:cNvPr>
                <p:cNvPicPr>
                  <a:picLocks noChangeAspect="1"/>
                </p:cNvPicPr>
                <p:nvPr/>
              </p:nvPicPr>
              <p:blipFill>
                <a:blip r:embed="rId3"/>
                <a:srcRect l="2772" t="11694" r="12341" b="6680"/>
                <a:stretch>
                  <a:fillRect/>
                </a:stretch>
              </p:blipFill>
              <p:spPr>
                <a:xfrm rot="4329561">
                  <a:off x="3123028" y="2775618"/>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20" name="Picture 19">
                  <a:extLst>
                    <a:ext uri="{FF2B5EF4-FFF2-40B4-BE49-F238E27FC236}">
                      <a16:creationId xmlns:a16="http://schemas.microsoft.com/office/drawing/2014/main" id="{10961D41-0B2B-6BF2-3F38-3515BF8E1700}"/>
                    </a:ext>
                  </a:extLst>
                </p:cNvPr>
                <p:cNvPicPr>
                  <a:picLocks noChangeAspect="1"/>
                </p:cNvPicPr>
                <p:nvPr/>
              </p:nvPicPr>
              <p:blipFill>
                <a:blip r:embed="rId4"/>
                <a:srcRect l="2391" t="7114" r="11272"/>
                <a:stretch>
                  <a:fillRect/>
                </a:stretch>
              </p:blipFill>
              <p:spPr>
                <a:xfrm>
                  <a:off x="3936426" y="4214251"/>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24" name="Picture 23">
                  <a:extLst>
                    <a:ext uri="{FF2B5EF4-FFF2-40B4-BE49-F238E27FC236}">
                      <a16:creationId xmlns:a16="http://schemas.microsoft.com/office/drawing/2014/main" id="{5449FEED-D7C1-B519-3BCA-C1B830192094}"/>
                    </a:ext>
                  </a:extLst>
                </p:cNvPr>
                <p:cNvPicPr>
                  <a:picLocks noChangeAspect="1"/>
                </p:cNvPicPr>
                <p:nvPr/>
              </p:nvPicPr>
              <p:blipFill rotWithShape="1">
                <a:blip r:embed="rId5"/>
                <a:srcRect l="5101" t="995" r="3070" b="19361"/>
                <a:stretch/>
              </p:blipFill>
              <p:spPr>
                <a:xfrm rot="18999359">
                  <a:off x="5592424" y="4388031"/>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27" name="Picture 26">
                  <a:extLst>
                    <a:ext uri="{FF2B5EF4-FFF2-40B4-BE49-F238E27FC236}">
                      <a16:creationId xmlns:a16="http://schemas.microsoft.com/office/drawing/2014/main" id="{6753751D-C48A-EB82-8623-1FC7BBFB7562}"/>
                    </a:ext>
                  </a:extLst>
                </p:cNvPr>
                <p:cNvPicPr>
                  <a:picLocks noChangeAspect="1"/>
                </p:cNvPicPr>
                <p:nvPr/>
              </p:nvPicPr>
              <p:blipFill rotWithShape="1">
                <a:blip r:embed="rId6"/>
                <a:srcRect l="6519" t="30549" r="9072" b="-3850"/>
                <a:stretch/>
              </p:blipFill>
              <p:spPr>
                <a:xfrm rot="4658692">
                  <a:off x="6507453" y="2958499"/>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28" name="Picture 27">
                  <a:extLst>
                    <a:ext uri="{FF2B5EF4-FFF2-40B4-BE49-F238E27FC236}">
                      <a16:creationId xmlns:a16="http://schemas.microsoft.com/office/drawing/2014/main" id="{620F3A1E-4A9B-F62C-4B3D-97D20473D04D}"/>
                    </a:ext>
                  </a:extLst>
                </p:cNvPr>
                <p:cNvPicPr>
                  <a:picLocks noChangeAspect="1"/>
                </p:cNvPicPr>
                <p:nvPr/>
              </p:nvPicPr>
              <p:blipFill rotWithShape="1">
                <a:blip r:embed="rId7"/>
                <a:srcRect l="592" t="9240" r="5167" b="5406"/>
                <a:stretch/>
              </p:blipFill>
              <p:spPr>
                <a:xfrm rot="1975503">
                  <a:off x="5617438" y="1472200"/>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16" name="TextBox 15">
                <a:extLst>
                  <a:ext uri="{FF2B5EF4-FFF2-40B4-BE49-F238E27FC236}">
                    <a16:creationId xmlns:a16="http://schemas.microsoft.com/office/drawing/2014/main" id="{DF7DC1C0-1B60-FC3C-F245-45EB09AD0B68}"/>
                  </a:ext>
                </a:extLst>
              </p:cNvPr>
              <p:cNvSpPr txBox="1"/>
              <p:nvPr/>
            </p:nvSpPr>
            <p:spPr>
              <a:xfrm>
                <a:off x="4005795" y="2373261"/>
                <a:ext cx="3905518" cy="923330"/>
              </a:xfrm>
              <a:prstGeom prst="rect">
                <a:avLst/>
              </a:prstGeom>
              <a:noFill/>
            </p:spPr>
            <p:txBody>
              <a:bodyPr wrap="square" rtlCol="0">
                <a:spAutoFit/>
              </a:bodyPr>
              <a:lstStyle/>
              <a:p>
                <a:pPr algn="ctr"/>
                <a:endParaRPr lang="en-IN" sz="5400" b="1" dirty="0">
                  <a:solidFill>
                    <a:schemeClr val="bg1"/>
                  </a:solidFill>
                </a:endParaRPr>
              </a:p>
            </p:txBody>
          </p:sp>
        </p:grpSp>
        <p:sp>
          <p:nvSpPr>
            <p:cNvPr id="13" name="TextBox 12">
              <a:extLst>
                <a:ext uri="{FF2B5EF4-FFF2-40B4-BE49-F238E27FC236}">
                  <a16:creationId xmlns:a16="http://schemas.microsoft.com/office/drawing/2014/main" id="{0BDC4E60-5F6E-50CE-78E5-AA3C851BFA42}"/>
                </a:ext>
              </a:extLst>
            </p:cNvPr>
            <p:cNvSpPr txBox="1"/>
            <p:nvPr/>
          </p:nvSpPr>
          <p:spPr>
            <a:xfrm>
              <a:off x="4450727" y="3043790"/>
              <a:ext cx="3925948" cy="523220"/>
            </a:xfrm>
            <a:prstGeom prst="rect">
              <a:avLst/>
            </a:prstGeom>
            <a:noFill/>
          </p:spPr>
          <p:txBody>
            <a:bodyPr wrap="square" rtlCol="0">
              <a:spAutoFit/>
            </a:bodyPr>
            <a:lstStyle/>
            <a:p>
              <a:r>
                <a:rPr lang="en-IN" sz="2800" b="1" dirty="0">
                  <a:solidFill>
                    <a:schemeClr val="bg1"/>
                  </a:solidFill>
                </a:rPr>
                <a:t>LET’S RUN THE CODE!!</a:t>
              </a:r>
            </a:p>
          </p:txBody>
        </p:sp>
      </p:grpSp>
    </p:spTree>
    <p:extLst>
      <p:ext uri="{BB962C8B-B14F-4D97-AF65-F5344CB8AC3E}">
        <p14:creationId xmlns:p14="http://schemas.microsoft.com/office/powerpoint/2010/main" val="1074243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88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9547A-D3F0-453F-718F-2F071A3E6586}"/>
              </a:ext>
            </a:extLst>
          </p:cNvPr>
          <p:cNvSpPr>
            <a:spLocks noGrp="1"/>
          </p:cNvSpPr>
          <p:nvPr>
            <p:ph type="ftr" sz="quarter" idx="11"/>
          </p:nvPr>
        </p:nvSpPr>
        <p:spPr/>
        <p:txBody>
          <a:bodyPr/>
          <a:lstStyle/>
          <a:p>
            <a:r>
              <a:rPr lang="en-US" dirty="0"/>
              <a:t>Dheeraj Mahapatra, Shyam Kumar Soni, Anjali Singh</a:t>
            </a:r>
          </a:p>
        </p:txBody>
      </p:sp>
      <p:sp>
        <p:nvSpPr>
          <p:cNvPr id="5" name="Slide Number Placeholder 4">
            <a:extLst>
              <a:ext uri="{FF2B5EF4-FFF2-40B4-BE49-F238E27FC236}">
                <a16:creationId xmlns:a16="http://schemas.microsoft.com/office/drawing/2014/main" id="{328B7E49-F3EB-C067-A23F-B59C545EECDE}"/>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2" name="Picture 1">
            <a:extLst>
              <a:ext uri="{FF2B5EF4-FFF2-40B4-BE49-F238E27FC236}">
                <a16:creationId xmlns:a16="http://schemas.microsoft.com/office/drawing/2014/main" id="{ADAFE262-4423-B652-D11C-43C00400770A}"/>
              </a:ext>
            </a:extLst>
          </p:cNvPr>
          <p:cNvPicPr>
            <a:picLocks noChangeAspect="1"/>
          </p:cNvPicPr>
          <p:nvPr/>
        </p:nvPicPr>
        <p:blipFill>
          <a:blip r:embed="rId2"/>
          <a:stretch>
            <a:fillRect/>
          </a:stretch>
        </p:blipFill>
        <p:spPr>
          <a:xfrm rot="10800000">
            <a:off x="-9042938" y="1381550"/>
            <a:ext cx="8215269" cy="5339925"/>
          </a:xfrm>
          <a:prstGeom prst="rect">
            <a:avLst/>
          </a:prstGeom>
        </p:spPr>
      </p:pic>
      <p:grpSp>
        <p:nvGrpSpPr>
          <p:cNvPr id="20" name="Group 19">
            <a:extLst>
              <a:ext uri="{FF2B5EF4-FFF2-40B4-BE49-F238E27FC236}">
                <a16:creationId xmlns:a16="http://schemas.microsoft.com/office/drawing/2014/main" id="{6ED7C52F-511F-F7D6-0146-56D8C3ED1C1C}"/>
              </a:ext>
            </a:extLst>
          </p:cNvPr>
          <p:cNvGrpSpPr/>
          <p:nvPr/>
        </p:nvGrpSpPr>
        <p:grpSpPr>
          <a:xfrm>
            <a:off x="3116584" y="381805"/>
            <a:ext cx="6386849" cy="5875087"/>
            <a:chOff x="3116584" y="381805"/>
            <a:chExt cx="6386849" cy="5875087"/>
          </a:xfrm>
        </p:grpSpPr>
        <p:grpSp>
          <p:nvGrpSpPr>
            <p:cNvPr id="3" name="Group 2">
              <a:extLst>
                <a:ext uri="{FF2B5EF4-FFF2-40B4-BE49-F238E27FC236}">
                  <a16:creationId xmlns:a16="http://schemas.microsoft.com/office/drawing/2014/main" id="{8EA2FAAA-B7EE-47B4-F36C-E64A678B837B}"/>
                </a:ext>
              </a:extLst>
            </p:cNvPr>
            <p:cNvGrpSpPr/>
            <p:nvPr/>
          </p:nvGrpSpPr>
          <p:grpSpPr>
            <a:xfrm rot="15925594">
              <a:off x="3372465" y="125924"/>
              <a:ext cx="5875087" cy="6386849"/>
              <a:chOff x="3073153" y="227832"/>
              <a:chExt cx="5875087" cy="6386849"/>
            </a:xfrm>
          </p:grpSpPr>
          <p:grpSp>
            <p:nvGrpSpPr>
              <p:cNvPr id="7" name="Group 6">
                <a:extLst>
                  <a:ext uri="{FF2B5EF4-FFF2-40B4-BE49-F238E27FC236}">
                    <a16:creationId xmlns:a16="http://schemas.microsoft.com/office/drawing/2014/main" id="{ADF4E511-CEAD-68A7-5F22-76ECC76F704F}"/>
                  </a:ext>
                </a:extLst>
              </p:cNvPr>
              <p:cNvGrpSpPr/>
              <p:nvPr/>
            </p:nvGrpSpPr>
            <p:grpSpPr>
              <a:xfrm rot="17082302">
                <a:off x="2817272" y="483713"/>
                <a:ext cx="6386849" cy="5875087"/>
                <a:chOff x="3523931" y="1376331"/>
                <a:chExt cx="4693123" cy="4388511"/>
              </a:xfrm>
            </p:grpSpPr>
            <p:pic>
              <p:nvPicPr>
                <p:cNvPr id="10" name="Picture 9">
                  <a:extLst>
                    <a:ext uri="{FF2B5EF4-FFF2-40B4-BE49-F238E27FC236}">
                      <a16:creationId xmlns:a16="http://schemas.microsoft.com/office/drawing/2014/main" id="{C08785BD-1B26-D814-A295-19DDF097CB5A}"/>
                    </a:ext>
                  </a:extLst>
                </p:cNvPr>
                <p:cNvPicPr>
                  <a:picLocks noChangeAspect="1"/>
                </p:cNvPicPr>
                <p:nvPr/>
              </p:nvPicPr>
              <p:blipFill>
                <a:blip r:embed="rId3"/>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11" name="Picture 10">
                  <a:extLst>
                    <a:ext uri="{FF2B5EF4-FFF2-40B4-BE49-F238E27FC236}">
                      <a16:creationId xmlns:a16="http://schemas.microsoft.com/office/drawing/2014/main" id="{F404F724-6AD1-407B-B970-CA66BE53B2A6}"/>
                    </a:ext>
                  </a:extLst>
                </p:cNvPr>
                <p:cNvPicPr>
                  <a:picLocks noChangeAspect="1"/>
                </p:cNvPicPr>
                <p:nvPr/>
              </p:nvPicPr>
              <p:blipFill>
                <a:blip r:embed="rId4"/>
                <a:srcRect l="2772" t="11694" r="12341" b="6680"/>
                <a:stretch>
                  <a:fillRect/>
                </a:stretch>
              </p:blipFill>
              <p:spPr>
                <a:xfrm rot="4329561">
                  <a:off x="3123028" y="2775618"/>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13" name="Picture 12">
                  <a:extLst>
                    <a:ext uri="{FF2B5EF4-FFF2-40B4-BE49-F238E27FC236}">
                      <a16:creationId xmlns:a16="http://schemas.microsoft.com/office/drawing/2014/main" id="{66EBC3C4-B2E6-845C-DB04-F0B6707CDAB9}"/>
                    </a:ext>
                  </a:extLst>
                </p:cNvPr>
                <p:cNvPicPr>
                  <a:picLocks noChangeAspect="1"/>
                </p:cNvPicPr>
                <p:nvPr/>
              </p:nvPicPr>
              <p:blipFill>
                <a:blip r:embed="rId5"/>
                <a:srcRect l="2391" t="7114" r="11272"/>
                <a:stretch>
                  <a:fillRect/>
                </a:stretch>
              </p:blipFill>
              <p:spPr>
                <a:xfrm>
                  <a:off x="3936426" y="4214251"/>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14" name="Picture 13">
                  <a:extLst>
                    <a:ext uri="{FF2B5EF4-FFF2-40B4-BE49-F238E27FC236}">
                      <a16:creationId xmlns:a16="http://schemas.microsoft.com/office/drawing/2014/main" id="{90483CC5-E2A7-7364-F18B-228A5EC063C7}"/>
                    </a:ext>
                  </a:extLst>
                </p:cNvPr>
                <p:cNvPicPr>
                  <a:picLocks noChangeAspect="1"/>
                </p:cNvPicPr>
                <p:nvPr/>
              </p:nvPicPr>
              <p:blipFill rotWithShape="1">
                <a:blip r:embed="rId6"/>
                <a:srcRect l="5101" t="995" r="3070" b="19361"/>
                <a:stretch/>
              </p:blipFill>
              <p:spPr>
                <a:xfrm rot="18999359">
                  <a:off x="5592424" y="4388031"/>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16" name="Picture 15">
                  <a:extLst>
                    <a:ext uri="{FF2B5EF4-FFF2-40B4-BE49-F238E27FC236}">
                      <a16:creationId xmlns:a16="http://schemas.microsoft.com/office/drawing/2014/main" id="{B2A5DE4D-EDD8-08AB-5A9F-5E4A8AA80E6F}"/>
                    </a:ext>
                  </a:extLst>
                </p:cNvPr>
                <p:cNvPicPr>
                  <a:picLocks noChangeAspect="1"/>
                </p:cNvPicPr>
                <p:nvPr/>
              </p:nvPicPr>
              <p:blipFill rotWithShape="1">
                <a:blip r:embed="rId2"/>
                <a:srcRect l="6519" t="30549" r="9072" b="-3850"/>
                <a:stretch/>
              </p:blipFill>
              <p:spPr>
                <a:xfrm rot="4658692">
                  <a:off x="6507453" y="2958499"/>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17" name="Picture 16">
                  <a:extLst>
                    <a:ext uri="{FF2B5EF4-FFF2-40B4-BE49-F238E27FC236}">
                      <a16:creationId xmlns:a16="http://schemas.microsoft.com/office/drawing/2014/main" id="{A0C5A228-F762-C04B-4A75-172D85A8E125}"/>
                    </a:ext>
                  </a:extLst>
                </p:cNvPr>
                <p:cNvPicPr>
                  <a:picLocks noChangeAspect="1"/>
                </p:cNvPicPr>
                <p:nvPr/>
              </p:nvPicPr>
              <p:blipFill rotWithShape="1">
                <a:blip r:embed="rId7"/>
                <a:srcRect l="592" t="9240" r="5167" b="5406"/>
                <a:stretch/>
              </p:blipFill>
              <p:spPr>
                <a:xfrm rot="1975503">
                  <a:off x="5617438" y="1472200"/>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8" name="TextBox 7">
                <a:extLst>
                  <a:ext uri="{FF2B5EF4-FFF2-40B4-BE49-F238E27FC236}">
                    <a16:creationId xmlns:a16="http://schemas.microsoft.com/office/drawing/2014/main" id="{0B58F142-6FD6-1D18-5137-F708D08B103D}"/>
                  </a:ext>
                </a:extLst>
              </p:cNvPr>
              <p:cNvSpPr txBox="1"/>
              <p:nvPr/>
            </p:nvSpPr>
            <p:spPr>
              <a:xfrm>
                <a:off x="4005795" y="2373261"/>
                <a:ext cx="3905518" cy="923330"/>
              </a:xfrm>
              <a:prstGeom prst="rect">
                <a:avLst/>
              </a:prstGeom>
              <a:noFill/>
            </p:spPr>
            <p:txBody>
              <a:bodyPr wrap="square" rtlCol="0">
                <a:spAutoFit/>
              </a:bodyPr>
              <a:lstStyle/>
              <a:p>
                <a:pPr algn="ctr"/>
                <a:endParaRPr lang="en-IN" sz="5400" b="1" dirty="0">
                  <a:solidFill>
                    <a:schemeClr val="bg1"/>
                  </a:solidFill>
                </a:endParaRPr>
              </a:p>
            </p:txBody>
          </p:sp>
        </p:grpSp>
        <p:sp>
          <p:nvSpPr>
            <p:cNvPr id="19" name="TextBox 18">
              <a:extLst>
                <a:ext uri="{FF2B5EF4-FFF2-40B4-BE49-F238E27FC236}">
                  <a16:creationId xmlns:a16="http://schemas.microsoft.com/office/drawing/2014/main" id="{6BA3F29F-48A0-3368-0BFE-BC45EB2108D1}"/>
                </a:ext>
              </a:extLst>
            </p:cNvPr>
            <p:cNvSpPr txBox="1"/>
            <p:nvPr/>
          </p:nvSpPr>
          <p:spPr>
            <a:xfrm>
              <a:off x="4450727" y="3043790"/>
              <a:ext cx="3925948" cy="523220"/>
            </a:xfrm>
            <a:prstGeom prst="rect">
              <a:avLst/>
            </a:prstGeom>
            <a:noFill/>
          </p:spPr>
          <p:txBody>
            <a:bodyPr wrap="square" rtlCol="0">
              <a:spAutoFit/>
            </a:bodyPr>
            <a:lstStyle/>
            <a:p>
              <a:r>
                <a:rPr lang="en-IN" sz="2800" b="1" dirty="0">
                  <a:solidFill>
                    <a:schemeClr val="bg1"/>
                  </a:solidFill>
                  <a:hlinkClick r:id="" action="ppaction://hlinkshowjump?jump=lastslide">
                    <a:extLst>
                      <a:ext uri="{A12FA001-AC4F-418D-AE19-62706E023703}">
                        <ahyp:hlinkClr xmlns:ahyp="http://schemas.microsoft.com/office/drawing/2018/hyperlinkcolor" val="tx"/>
                      </a:ext>
                    </a:extLst>
                  </a:hlinkClick>
                </a:rPr>
                <a:t>LET’S RUN THE CODE!!</a:t>
              </a:r>
              <a:endParaRPr lang="en-IN" sz="2800" b="1" dirty="0">
                <a:solidFill>
                  <a:schemeClr val="bg1"/>
                </a:solidFill>
              </a:endParaRPr>
            </a:p>
          </p:txBody>
        </p:sp>
      </p:grpSp>
    </p:spTree>
    <p:extLst>
      <p:ext uri="{BB962C8B-B14F-4D97-AF65-F5344CB8AC3E}">
        <p14:creationId xmlns:p14="http://schemas.microsoft.com/office/powerpoint/2010/main" val="1125023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3A840E-288B-CC89-49F2-420D1E15332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4000"/>
                    </a14:imgEffect>
                    <a14:imgEffect>
                      <a14:brightnessContrast bright="-12000"/>
                    </a14:imgEffect>
                  </a14:imgLayer>
                </a14:imgProps>
              </a:ext>
            </a:extLst>
          </a:blip>
          <a:stretch>
            <a:fillRect/>
          </a:stretch>
        </p:blipFill>
        <p:spPr>
          <a:xfrm>
            <a:off x="-114300" y="0"/>
            <a:ext cx="12306300" cy="6838950"/>
          </a:xfrm>
          <a:prstGeom prst="rect">
            <a:avLst/>
          </a:prstGeom>
          <a:effectLst>
            <a:outerShdw blurRad="50800" dist="50800" dir="5400000" algn="ctr" rotWithShape="0">
              <a:srgbClr val="000000">
                <a:alpha val="71000"/>
              </a:srgbClr>
            </a:outerShdw>
          </a:effectLst>
        </p:spPr>
      </p:pic>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Dheeraj Mahapatra, Shyam Kumar Soni, Anjali Singh</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Tree>
    <p:extLst>
      <p:ext uri="{BB962C8B-B14F-4D97-AF65-F5344CB8AC3E}">
        <p14:creationId xmlns:p14="http://schemas.microsoft.com/office/powerpoint/2010/main" val="357151636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alpha val="71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0F2EC-3C62-E26D-426B-8E1352616689}"/>
              </a:ext>
            </a:extLst>
          </p:cNvPr>
          <p:cNvPicPr>
            <a:picLocks noChangeAspect="1"/>
          </p:cNvPicPr>
          <p:nvPr/>
        </p:nvPicPr>
        <p:blipFill>
          <a:blip r:embed="rId2"/>
          <a:stretch>
            <a:fillRect/>
          </a:stretch>
        </p:blipFill>
        <p:spPr>
          <a:xfrm>
            <a:off x="0" y="-8525"/>
            <a:ext cx="12192000" cy="6937043"/>
          </a:xfrm>
          <a:prstGeom prst="rect">
            <a:avLst/>
          </a:prstGeom>
        </p:spPr>
      </p:pic>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Dheeraj Mahapatra, Shyam Kumar Soni, Anjali Singh</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mc:AlternateContent xmlns:mc="http://schemas.openxmlformats.org/markup-compatibility/2006">
        <mc:Choice xmlns:am3d="http://schemas.microsoft.com/office/drawing/2017/model3d" Requires="am3d">
          <p:graphicFrame>
            <p:nvGraphicFramePr>
              <p:cNvPr id="4" name="3D Model 3" descr="Ambulance">
                <a:extLst>
                  <a:ext uri="{FF2B5EF4-FFF2-40B4-BE49-F238E27FC236}">
                    <a16:creationId xmlns:a16="http://schemas.microsoft.com/office/drawing/2014/main" id="{6DF443FD-F38A-37A4-CFCC-E8635C4DCC95}"/>
                  </a:ext>
                </a:extLst>
              </p:cNvPr>
              <p:cNvGraphicFramePr>
                <a:graphicFrameLocks noChangeAspect="1"/>
              </p:cNvGraphicFramePr>
              <p:nvPr>
                <p:extLst>
                  <p:ext uri="{D42A27DB-BD31-4B8C-83A1-F6EECF244321}">
                    <p14:modId xmlns:p14="http://schemas.microsoft.com/office/powerpoint/2010/main" val="850268670"/>
                  </p:ext>
                </p:extLst>
              </p:nvPr>
            </p:nvGraphicFramePr>
            <p:xfrm>
              <a:off x="-4333211" y="4139706"/>
              <a:ext cx="4469493" cy="2890906"/>
            </p:xfrm>
            <a:graphic>
              <a:graphicData uri="http://schemas.microsoft.com/office/drawing/2017/model3d">
                <am3d:model3d r:embed="rId3">
                  <am3d:spPr>
                    <a:xfrm>
                      <a:off x="0" y="0"/>
                      <a:ext cx="4469493" cy="2890906"/>
                    </a:xfrm>
                    <a:prstGeom prst="rect">
                      <a:avLst/>
                    </a:prstGeom>
                  </am3d:spPr>
                  <am3d:camera>
                    <am3d:pos x="0" y="0" z="54916551"/>
                    <am3d:up dx="0" dy="36000000" dz="0"/>
                    <am3d:lookAt x="0" y="0" z="0"/>
                    <am3d:perspective fov="2700000"/>
                  </am3d:camera>
                  <am3d:trans>
                    <am3d:meterPerModelUnit n="240831" d="1000000"/>
                    <am3d:preTrans dx="-743" dy="-8060452" dz="12117"/>
                    <am3d:scale>
                      <am3d:sx n="1000000" d="1000000"/>
                      <am3d:sy n="1000000" d="1000000"/>
                      <am3d:sz n="1000000" d="1000000"/>
                    </am3d:scale>
                    <am3d:rot ax="1369794" ay="-3575502" az="-1197226"/>
                    <am3d:postTrans dx="0" dy="0" dz="0"/>
                  </am3d:trans>
                  <am3d:raster rName="Office3DRenderer" rVer="16.0.8326">
                    <am3d:blip r:embed="rId4"/>
                  </am3d:raster>
                  <am3d:objViewport viewportSz="52492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mbulance">
                <a:extLst>
                  <a:ext uri="{FF2B5EF4-FFF2-40B4-BE49-F238E27FC236}">
                    <a16:creationId xmlns:a16="http://schemas.microsoft.com/office/drawing/2014/main" id="{6DF443FD-F38A-37A4-CFCC-E8635C4DCC95}"/>
                  </a:ext>
                </a:extLst>
              </p:cNvPr>
              <p:cNvPicPr>
                <a:picLocks noGrp="1" noRot="1" noChangeAspect="1" noMove="1" noResize="1" noEditPoints="1" noAdjustHandles="1" noChangeArrowheads="1" noChangeShapeType="1" noCrop="1"/>
              </p:cNvPicPr>
              <p:nvPr/>
            </p:nvPicPr>
            <p:blipFill>
              <a:blip r:embed="rId4"/>
              <a:stretch>
                <a:fillRect/>
              </a:stretch>
            </p:blipFill>
            <p:spPr>
              <a:xfrm>
                <a:off x="-4333211" y="4139706"/>
                <a:ext cx="4469493" cy="2890906"/>
              </a:xfrm>
              <a:prstGeom prst="rect">
                <a:avLst/>
              </a:prstGeom>
            </p:spPr>
          </p:pic>
        </mc:Fallback>
      </mc:AlternateContent>
      <p:grpSp>
        <p:nvGrpSpPr>
          <p:cNvPr id="9" name="Group 8">
            <a:extLst>
              <a:ext uri="{FF2B5EF4-FFF2-40B4-BE49-F238E27FC236}">
                <a16:creationId xmlns:a16="http://schemas.microsoft.com/office/drawing/2014/main" id="{410ECB16-B9BF-91E3-FB10-3718D86B970A}"/>
              </a:ext>
            </a:extLst>
          </p:cNvPr>
          <p:cNvGrpSpPr/>
          <p:nvPr/>
        </p:nvGrpSpPr>
        <p:grpSpPr>
          <a:xfrm>
            <a:off x="-12700" y="926471"/>
            <a:ext cx="6540498" cy="1404514"/>
            <a:chOff x="-12700" y="926471"/>
            <a:chExt cx="6540498" cy="1404514"/>
          </a:xfrm>
        </p:grpSpPr>
        <p:sp>
          <p:nvSpPr>
            <p:cNvPr id="8" name="Rectangle 7">
              <a:extLst>
                <a:ext uri="{FF2B5EF4-FFF2-40B4-BE49-F238E27FC236}">
                  <a16:creationId xmlns:a16="http://schemas.microsoft.com/office/drawing/2014/main" id="{492B23D0-EDF0-8074-1223-9E35AD417A73}"/>
                </a:ext>
              </a:extLst>
            </p:cNvPr>
            <p:cNvSpPr/>
            <p:nvPr/>
          </p:nvSpPr>
          <p:spPr>
            <a:xfrm>
              <a:off x="-12700" y="926471"/>
              <a:ext cx="6540498" cy="1404514"/>
            </a:xfrm>
            <a:prstGeom prst="rect">
              <a:avLst/>
            </a:prstGeom>
            <a:solidFill>
              <a:schemeClr val="accent5">
                <a:lumMod val="40000"/>
                <a:lumOff val="6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C5D0DA6-E11B-1217-08C3-9A0E12083493}"/>
                </a:ext>
              </a:extLst>
            </p:cNvPr>
            <p:cNvSpPr txBox="1"/>
            <p:nvPr/>
          </p:nvSpPr>
          <p:spPr>
            <a:xfrm>
              <a:off x="-12700" y="1090119"/>
              <a:ext cx="6540498" cy="1077218"/>
            </a:xfrm>
            <a:prstGeom prst="rect">
              <a:avLst/>
            </a:prstGeom>
            <a:noFill/>
          </p:spPr>
          <p:txBody>
            <a:bodyPr wrap="square" rtlCol="0">
              <a:spAutoFit/>
            </a:bodyPr>
            <a:lstStyle/>
            <a:p>
              <a:r>
                <a:rPr lang="en-IN" sz="3200" dirty="0">
                  <a:latin typeface="Rockwell" panose="02060603020205020403" pitchFamily="18" charset="0"/>
                </a:rPr>
                <a:t>We’ve created a button for Ambulance Information for user.</a:t>
              </a:r>
            </a:p>
          </p:txBody>
        </p:sp>
      </p:grpSp>
    </p:spTree>
    <p:extLst>
      <p:ext uri="{BB962C8B-B14F-4D97-AF65-F5344CB8AC3E}">
        <p14:creationId xmlns:p14="http://schemas.microsoft.com/office/powerpoint/2010/main" val="1306756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33;p20" descr="Icon">
            <a:extLst>
              <a:ext uri="{FF2B5EF4-FFF2-40B4-BE49-F238E27FC236}">
                <a16:creationId xmlns:a16="http://schemas.microsoft.com/office/drawing/2014/main" id="{032EDE0A-5340-660D-1384-1C81F3F0D927}"/>
              </a:ext>
            </a:extLst>
          </p:cNvPr>
          <p:cNvPicPr preferRelativeResize="0"/>
          <p:nvPr/>
        </p:nvPicPr>
        <p:blipFill rotWithShape="1">
          <a:blip r:embed="rId2">
            <a:alphaModFix/>
          </a:blip>
          <a:srcRect l="9069" t="16982" r="3026" b="4516"/>
          <a:stretch/>
        </p:blipFill>
        <p:spPr>
          <a:xfrm>
            <a:off x="552984" y="1346200"/>
            <a:ext cx="10750016" cy="4635500"/>
          </a:xfrm>
          <a:prstGeom prst="rect">
            <a:avLst/>
          </a:prstGeom>
          <a:noFill/>
          <a:ln>
            <a:noFill/>
          </a:ln>
        </p:spPr>
      </p:pic>
      <p:pic>
        <p:nvPicPr>
          <p:cNvPr id="1026" name="Picture 2">
            <a:extLst>
              <a:ext uri="{FF2B5EF4-FFF2-40B4-BE49-F238E27FC236}">
                <a16:creationId xmlns:a16="http://schemas.microsoft.com/office/drawing/2014/main" id="{4F15E213-44BB-27F8-33EB-A617FB47C611}"/>
              </a:ext>
            </a:extLst>
          </p:cNvPr>
          <p:cNvPicPr>
            <a:picLocks noChangeAspect="1" noChangeArrowheads="1"/>
          </p:cNvPicPr>
          <p:nvPr/>
        </p:nvPicPr>
        <p:blipFill>
          <a:blip r:embed="rId3"/>
          <a:srcRect t="8287" b="8287"/>
          <a:stretch/>
        </p:blipFill>
        <p:spPr bwMode="auto">
          <a:xfrm>
            <a:off x="12715543" y="921714"/>
            <a:ext cx="9113260" cy="456915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C685AE2A-A386-C1F1-06F9-9D48EDC1629F}"/>
              </a:ext>
            </a:extLst>
          </p:cNvPr>
          <p:cNvSpPr/>
          <p:nvPr/>
        </p:nvSpPr>
        <p:spPr>
          <a:xfrm>
            <a:off x="0" y="0"/>
            <a:ext cx="12192000" cy="6858000"/>
          </a:xfrm>
          <a:custGeom>
            <a:avLst/>
            <a:gdLst/>
            <a:ahLst/>
            <a:cxnLst/>
            <a:rect l="l" t="t" r="r" b="b"/>
            <a:pathLst>
              <a:path w="12192000" h="6858000">
                <a:moveTo>
                  <a:pt x="4271804" y="3025345"/>
                </a:moveTo>
                <a:lnTo>
                  <a:pt x="4386680" y="3619439"/>
                </a:lnTo>
                <a:lnTo>
                  <a:pt x="4157490" y="3619439"/>
                </a:lnTo>
                <a:close/>
                <a:moveTo>
                  <a:pt x="8413876" y="2821832"/>
                </a:moveTo>
                <a:cubicBezTo>
                  <a:pt x="8461842" y="2821146"/>
                  <a:pt x="8499016" y="2834337"/>
                  <a:pt x="8525397" y="2861403"/>
                </a:cubicBezTo>
                <a:cubicBezTo>
                  <a:pt x="8551778" y="2888470"/>
                  <a:pt x="8564626" y="2926329"/>
                  <a:pt x="8563941" y="2974980"/>
                </a:cubicBezTo>
                <a:lnTo>
                  <a:pt x="8563941" y="3747919"/>
                </a:lnTo>
                <a:cubicBezTo>
                  <a:pt x="8564626" y="3797256"/>
                  <a:pt x="8551778" y="3835286"/>
                  <a:pt x="8525397" y="3862010"/>
                </a:cubicBezTo>
                <a:cubicBezTo>
                  <a:pt x="8499016" y="3888734"/>
                  <a:pt x="8461842" y="3902438"/>
                  <a:pt x="8413876" y="3903124"/>
                </a:cubicBezTo>
                <a:cubicBezTo>
                  <a:pt x="8366595" y="3902438"/>
                  <a:pt x="8329764" y="3888734"/>
                  <a:pt x="8303383" y="3862010"/>
                </a:cubicBezTo>
                <a:cubicBezTo>
                  <a:pt x="8277001" y="3835286"/>
                  <a:pt x="8264153" y="3797256"/>
                  <a:pt x="8264839" y="3747919"/>
                </a:cubicBezTo>
                <a:lnTo>
                  <a:pt x="8264839" y="2974980"/>
                </a:lnTo>
                <a:cubicBezTo>
                  <a:pt x="8264153" y="2926329"/>
                  <a:pt x="8277001" y="2888641"/>
                  <a:pt x="8303383" y="2861917"/>
                </a:cubicBezTo>
                <a:cubicBezTo>
                  <a:pt x="8329764" y="2835193"/>
                  <a:pt x="8366595" y="2821832"/>
                  <a:pt x="8413876" y="2821832"/>
                </a:cubicBezTo>
                <a:close/>
                <a:moveTo>
                  <a:pt x="9005398" y="2615235"/>
                </a:moveTo>
                <a:lnTo>
                  <a:pt x="9005398" y="3760253"/>
                </a:lnTo>
                <a:cubicBezTo>
                  <a:pt x="9005398" y="3876742"/>
                  <a:pt x="9035890" y="3966679"/>
                  <a:pt x="9096876" y="4030062"/>
                </a:cubicBezTo>
                <a:cubicBezTo>
                  <a:pt x="9157862" y="4093446"/>
                  <a:pt x="9243173" y="4125138"/>
                  <a:pt x="9352810" y="4125138"/>
                </a:cubicBezTo>
                <a:cubicBezTo>
                  <a:pt x="9463816" y="4125138"/>
                  <a:pt x="9549984" y="4093446"/>
                  <a:pt x="9611312" y="4030062"/>
                </a:cubicBezTo>
                <a:cubicBezTo>
                  <a:pt x="9672640" y="3966679"/>
                  <a:pt x="9703304" y="3876742"/>
                  <a:pt x="9703304" y="3760253"/>
                </a:cubicBezTo>
                <a:lnTo>
                  <a:pt x="9703304" y="2615235"/>
                </a:lnTo>
                <a:lnTo>
                  <a:pt x="9477178" y="2615235"/>
                </a:lnTo>
                <a:lnTo>
                  <a:pt x="9477178" y="3768476"/>
                </a:lnTo>
                <a:cubicBezTo>
                  <a:pt x="9477178" y="3810960"/>
                  <a:pt x="9466386" y="3843851"/>
                  <a:pt x="9444802" y="3867149"/>
                </a:cubicBezTo>
                <a:cubicBezTo>
                  <a:pt x="9423216" y="3890447"/>
                  <a:pt x="9392552" y="3902096"/>
                  <a:pt x="9352810" y="3902096"/>
                </a:cubicBezTo>
                <a:cubicBezTo>
                  <a:pt x="9313752" y="3902096"/>
                  <a:pt x="9283601" y="3890447"/>
                  <a:pt x="9262359" y="3867149"/>
                </a:cubicBezTo>
                <a:cubicBezTo>
                  <a:pt x="9241118" y="3843851"/>
                  <a:pt x="9230496" y="3810960"/>
                  <a:pt x="9230496" y="3768476"/>
                </a:cubicBezTo>
                <a:lnTo>
                  <a:pt x="9230496" y="2615235"/>
                </a:lnTo>
                <a:close/>
                <a:moveTo>
                  <a:pt x="7133294" y="2615235"/>
                </a:moveTo>
                <a:lnTo>
                  <a:pt x="7422118" y="3510487"/>
                </a:lnTo>
                <a:lnTo>
                  <a:pt x="7422118" y="4109720"/>
                </a:lnTo>
                <a:lnTo>
                  <a:pt x="7647216" y="4109720"/>
                </a:lnTo>
                <a:lnTo>
                  <a:pt x="7647216" y="3510487"/>
                </a:lnTo>
                <a:lnTo>
                  <a:pt x="7925762" y="2615235"/>
                </a:lnTo>
                <a:lnTo>
                  <a:pt x="7693469" y="2615235"/>
                </a:lnTo>
                <a:lnTo>
                  <a:pt x="7533125" y="3246331"/>
                </a:lnTo>
                <a:lnTo>
                  <a:pt x="7364559" y="2615235"/>
                </a:lnTo>
                <a:close/>
                <a:moveTo>
                  <a:pt x="5856461" y="2615235"/>
                </a:moveTo>
                <a:lnTo>
                  <a:pt x="5856461" y="4109720"/>
                </a:lnTo>
                <a:lnTo>
                  <a:pt x="6081558" y="4109720"/>
                </a:lnTo>
                <a:lnTo>
                  <a:pt x="6081558" y="3736465"/>
                </a:lnTo>
                <a:lnTo>
                  <a:pt x="6211122" y="3469794"/>
                </a:lnTo>
                <a:lnTo>
                  <a:pt x="6422803" y="4109720"/>
                </a:lnTo>
                <a:lnTo>
                  <a:pt x="6673597" y="4109720"/>
                </a:lnTo>
                <a:lnTo>
                  <a:pt x="6334877" y="3215080"/>
                </a:lnTo>
                <a:lnTo>
                  <a:pt x="6626316" y="2615235"/>
                </a:lnTo>
                <a:lnTo>
                  <a:pt x="6375522" y="2615235"/>
                </a:lnTo>
                <a:lnTo>
                  <a:pt x="6081558" y="3320039"/>
                </a:lnTo>
                <a:lnTo>
                  <a:pt x="6081558" y="2615235"/>
                </a:lnTo>
                <a:close/>
                <a:moveTo>
                  <a:pt x="4875386" y="2615235"/>
                </a:moveTo>
                <a:lnTo>
                  <a:pt x="4875386" y="4108692"/>
                </a:lnTo>
                <a:lnTo>
                  <a:pt x="5085066" y="4108692"/>
                </a:lnTo>
                <a:lnTo>
                  <a:pt x="5085066" y="3163961"/>
                </a:lnTo>
                <a:lnTo>
                  <a:pt x="5432477" y="4108692"/>
                </a:lnTo>
                <a:lnTo>
                  <a:pt x="5620573" y="4108692"/>
                </a:lnTo>
                <a:lnTo>
                  <a:pt x="5620573" y="2615235"/>
                </a:lnTo>
                <a:lnTo>
                  <a:pt x="5410892" y="2615235"/>
                </a:lnTo>
                <a:lnTo>
                  <a:pt x="5410892" y="3603251"/>
                </a:lnTo>
                <a:lnTo>
                  <a:pt x="5060397" y="2615235"/>
                </a:lnTo>
                <a:close/>
                <a:moveTo>
                  <a:pt x="4182382" y="2615235"/>
                </a:moveTo>
                <a:lnTo>
                  <a:pt x="3831887" y="4109720"/>
                </a:lnTo>
                <a:lnTo>
                  <a:pt x="4063152" y="4109720"/>
                </a:lnTo>
                <a:lnTo>
                  <a:pt x="4116946" y="3830147"/>
                </a:lnTo>
                <a:lnTo>
                  <a:pt x="4427424" y="3830147"/>
                </a:lnTo>
                <a:lnTo>
                  <a:pt x="4481485" y="4109720"/>
                </a:lnTo>
                <a:lnTo>
                  <a:pt x="4712749" y="4109720"/>
                </a:lnTo>
                <a:lnTo>
                  <a:pt x="4361226" y="2615235"/>
                </a:lnTo>
                <a:close/>
                <a:moveTo>
                  <a:pt x="2970385" y="2615235"/>
                </a:moveTo>
                <a:lnTo>
                  <a:pt x="2969358" y="4109720"/>
                </a:lnTo>
                <a:lnTo>
                  <a:pt x="3195483" y="4109720"/>
                </a:lnTo>
                <a:lnTo>
                  <a:pt x="3195483" y="3479652"/>
                </a:lnTo>
                <a:lnTo>
                  <a:pt x="3444655" y="3479652"/>
                </a:lnTo>
                <a:lnTo>
                  <a:pt x="3444222" y="4109720"/>
                </a:lnTo>
                <a:lnTo>
                  <a:pt x="3670348" y="4109720"/>
                </a:lnTo>
                <a:lnTo>
                  <a:pt x="3670348" y="2615235"/>
                </a:lnTo>
                <a:lnTo>
                  <a:pt x="3445249" y="2615235"/>
                </a:lnTo>
                <a:lnTo>
                  <a:pt x="3444801" y="3266888"/>
                </a:lnTo>
                <a:lnTo>
                  <a:pt x="3195483" y="3266888"/>
                </a:lnTo>
                <a:lnTo>
                  <a:pt x="3195483" y="2615235"/>
                </a:lnTo>
                <a:close/>
                <a:moveTo>
                  <a:pt x="2105601" y="2615235"/>
                </a:moveTo>
                <a:lnTo>
                  <a:pt x="2104573" y="2830054"/>
                </a:lnTo>
                <a:lnTo>
                  <a:pt x="2361534" y="2830054"/>
                </a:lnTo>
                <a:lnTo>
                  <a:pt x="2361534" y="4109720"/>
                </a:lnTo>
                <a:lnTo>
                  <a:pt x="2586632" y="4109720"/>
                </a:lnTo>
                <a:lnTo>
                  <a:pt x="2585673" y="2830054"/>
                </a:lnTo>
                <a:lnTo>
                  <a:pt x="2842566" y="2830054"/>
                </a:lnTo>
                <a:lnTo>
                  <a:pt x="2842566" y="2615235"/>
                </a:lnTo>
                <a:close/>
                <a:moveTo>
                  <a:pt x="8413876" y="2599817"/>
                </a:moveTo>
                <a:cubicBezTo>
                  <a:pt x="8335075" y="2599817"/>
                  <a:pt x="8267580" y="2613864"/>
                  <a:pt x="8211391" y="2641959"/>
                </a:cubicBezTo>
                <a:cubicBezTo>
                  <a:pt x="8155202" y="2670053"/>
                  <a:pt x="8112204" y="2711167"/>
                  <a:pt x="8082396" y="2765300"/>
                </a:cubicBezTo>
                <a:cubicBezTo>
                  <a:pt x="8052589" y="2819433"/>
                  <a:pt x="8037685" y="2885215"/>
                  <a:pt x="8037685" y="2962646"/>
                </a:cubicBezTo>
                <a:lnTo>
                  <a:pt x="8037685" y="3761281"/>
                </a:lnTo>
                <a:cubicBezTo>
                  <a:pt x="8037685" y="3838027"/>
                  <a:pt x="8052589" y="3903466"/>
                  <a:pt x="8082396" y="3957599"/>
                </a:cubicBezTo>
                <a:cubicBezTo>
                  <a:pt x="8112204" y="4011732"/>
                  <a:pt x="8155202" y="4053189"/>
                  <a:pt x="8211391" y="4081968"/>
                </a:cubicBezTo>
                <a:cubicBezTo>
                  <a:pt x="8267580" y="4110748"/>
                  <a:pt x="8335075" y="4125138"/>
                  <a:pt x="8413876" y="4125138"/>
                </a:cubicBezTo>
                <a:cubicBezTo>
                  <a:pt x="8493362" y="4125138"/>
                  <a:pt x="8561200" y="4110748"/>
                  <a:pt x="8617389" y="4081968"/>
                </a:cubicBezTo>
                <a:cubicBezTo>
                  <a:pt x="8673578" y="4053189"/>
                  <a:pt x="8716576" y="4011732"/>
                  <a:pt x="8746384" y="3957599"/>
                </a:cubicBezTo>
                <a:cubicBezTo>
                  <a:pt x="8776191" y="3903466"/>
                  <a:pt x="8791095" y="3838027"/>
                  <a:pt x="8791095" y="3761281"/>
                </a:cubicBezTo>
                <a:lnTo>
                  <a:pt x="8791095" y="2962646"/>
                </a:lnTo>
                <a:cubicBezTo>
                  <a:pt x="8791095" y="2885215"/>
                  <a:pt x="8776191" y="2819433"/>
                  <a:pt x="8746384" y="2765300"/>
                </a:cubicBezTo>
                <a:cubicBezTo>
                  <a:pt x="8716576" y="2711167"/>
                  <a:pt x="8673578" y="2670053"/>
                  <a:pt x="8617389" y="2641959"/>
                </a:cubicBezTo>
                <a:cubicBezTo>
                  <a:pt x="8561200" y="2613864"/>
                  <a:pt x="8493362" y="2599817"/>
                  <a:pt x="8413876" y="2599817"/>
                </a:cubicBez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E79A99E-29C6-619B-8801-2B7BA86DECBC}"/>
              </a:ext>
            </a:extLst>
          </p:cNvPr>
          <p:cNvSpPr/>
          <p:nvPr/>
        </p:nvSpPr>
        <p:spPr>
          <a:xfrm>
            <a:off x="12466124" y="1346200"/>
            <a:ext cx="168008" cy="3507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FA75C3F-6F52-F6DA-4859-552FF24492F8}"/>
              </a:ext>
            </a:extLst>
          </p:cNvPr>
          <p:cNvSpPr txBox="1"/>
          <p:nvPr/>
        </p:nvSpPr>
        <p:spPr>
          <a:xfrm>
            <a:off x="2276272" y="5029200"/>
            <a:ext cx="87159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1500" normalizeH="0" baseline="0" noProof="0" dirty="0">
                <a:ln>
                  <a:noFill/>
                </a:ln>
                <a:solidFill>
                  <a:prstClr val="white"/>
                </a:solidFill>
                <a:effectLst/>
                <a:uLnTx/>
                <a:uFillTx/>
                <a:latin typeface="Agency FB" panose="020B0503020202020204" pitchFamily="34" charset="0"/>
                <a:ea typeface="+mn-ea"/>
                <a:cs typeface="+mn-cs"/>
              </a:rPr>
              <a:t>Do You Have Any Question?</a:t>
            </a:r>
          </a:p>
        </p:txBody>
      </p:sp>
    </p:spTree>
    <p:extLst>
      <p:ext uri="{BB962C8B-B14F-4D97-AF65-F5344CB8AC3E}">
        <p14:creationId xmlns:p14="http://schemas.microsoft.com/office/powerpoint/2010/main" val="34420154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2.91667E-6 -3.33333E-6 L -0.89948 0.00672 " pathEditMode="relative" rAng="0" ptsTypes="AA">
                                      <p:cBhvr>
                                        <p:cTn id="6" dur="6000" fill="hold"/>
                                        <p:tgtEl>
                                          <p:spTgt spid="6"/>
                                        </p:tgtEl>
                                        <p:attrNameLst>
                                          <p:attrName>ppt_x</p:attrName>
                                          <p:attrName>ppt_y</p:attrName>
                                        </p:attrNameLst>
                                      </p:cBhvr>
                                      <p:rCtr x="-44974" y="324"/>
                                    </p:animMotion>
                                  </p:childTnLst>
                                </p:cTn>
                              </p:par>
                              <p:par>
                                <p:cTn id="7" presetID="35" presetClass="path" presetSubtype="0" accel="50000" decel="50000" fill="hold" nodeType="withEffect">
                                  <p:stCondLst>
                                    <p:cond delay="0"/>
                                  </p:stCondLst>
                                  <p:childTnLst>
                                    <p:animMotion origin="layout" path="M 3.33333E-6 -2.59259E-6 L -0.89414 -0.00393 " pathEditMode="relative" rAng="0" ptsTypes="AA">
                                      <p:cBhvr>
                                        <p:cTn id="8" dur="6000" fill="hold"/>
                                        <p:tgtEl>
                                          <p:spTgt spid="1026"/>
                                        </p:tgtEl>
                                        <p:attrNameLst>
                                          <p:attrName>ppt_x</p:attrName>
                                          <p:attrName>ppt_y</p:attrName>
                                        </p:attrNameLst>
                                      </p:cBhvr>
                                      <p:rCtr x="-44714"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D41A58-CEDB-0EE5-4DDD-60B8AF3137EE}"/>
              </a:ext>
            </a:extLst>
          </p:cNvPr>
          <p:cNvSpPr txBox="1"/>
          <p:nvPr/>
        </p:nvSpPr>
        <p:spPr>
          <a:xfrm>
            <a:off x="-201355908" y="-106999315"/>
            <a:ext cx="387241132" cy="217823142"/>
          </a:xfrm>
          <a:custGeom>
            <a:avLst/>
            <a:gdLst/>
            <a:ahLst/>
            <a:cxnLst/>
            <a:rect l="l" t="t" r="r" b="b"/>
            <a:pathLst>
              <a:path w="12192000" h="6858000">
                <a:moveTo>
                  <a:pt x="9017427" y="4762755"/>
                </a:moveTo>
                <a:lnTo>
                  <a:pt x="9017427" y="5826392"/>
                </a:lnTo>
                <a:lnTo>
                  <a:pt x="9286602" y="5826392"/>
                </a:lnTo>
                <a:lnTo>
                  <a:pt x="9286602" y="5015242"/>
                </a:lnTo>
                <a:lnTo>
                  <a:pt x="9493618" y="5826392"/>
                </a:lnTo>
                <a:lnTo>
                  <a:pt x="9737263" y="5826392"/>
                </a:lnTo>
                <a:lnTo>
                  <a:pt x="9944664" y="5015242"/>
                </a:lnTo>
                <a:lnTo>
                  <a:pt x="9944664" y="5826392"/>
                </a:lnTo>
                <a:lnTo>
                  <a:pt x="10213838" y="5826392"/>
                </a:lnTo>
                <a:lnTo>
                  <a:pt x="10213838" y="4762755"/>
                </a:lnTo>
                <a:lnTo>
                  <a:pt x="9781860" y="4762755"/>
                </a:lnTo>
                <a:lnTo>
                  <a:pt x="9616358" y="5409934"/>
                </a:lnTo>
                <a:lnTo>
                  <a:pt x="9449666" y="4762755"/>
                </a:lnTo>
                <a:close/>
                <a:moveTo>
                  <a:pt x="7944005" y="4762755"/>
                </a:moveTo>
                <a:lnTo>
                  <a:pt x="7944005" y="5826392"/>
                </a:lnTo>
                <a:lnTo>
                  <a:pt x="8840769" y="5826392"/>
                </a:lnTo>
                <a:lnTo>
                  <a:pt x="8840769" y="5585514"/>
                </a:lnTo>
                <a:lnTo>
                  <a:pt x="8273399" y="5585514"/>
                </a:lnTo>
                <a:lnTo>
                  <a:pt x="8273399" y="5375834"/>
                </a:lnTo>
                <a:lnTo>
                  <a:pt x="8784902" y="5375834"/>
                </a:lnTo>
                <a:lnTo>
                  <a:pt x="8784902" y="5158898"/>
                </a:lnTo>
                <a:lnTo>
                  <a:pt x="8273399" y="5158898"/>
                </a:lnTo>
                <a:lnTo>
                  <a:pt x="8273399" y="4989848"/>
                </a:lnTo>
                <a:lnTo>
                  <a:pt x="8824807" y="4989848"/>
                </a:lnTo>
                <a:lnTo>
                  <a:pt x="8824807" y="4762755"/>
                </a:lnTo>
                <a:close/>
                <a:moveTo>
                  <a:pt x="6793675" y="4762755"/>
                </a:moveTo>
                <a:lnTo>
                  <a:pt x="6793675" y="5025399"/>
                </a:lnTo>
                <a:lnTo>
                  <a:pt x="7128873" y="5025399"/>
                </a:lnTo>
                <a:lnTo>
                  <a:pt x="7128873" y="5826392"/>
                </a:lnTo>
                <a:lnTo>
                  <a:pt x="7457542" y="5826392"/>
                </a:lnTo>
                <a:lnTo>
                  <a:pt x="7457542" y="5025399"/>
                </a:lnTo>
                <a:lnTo>
                  <a:pt x="7792740" y="5025399"/>
                </a:lnTo>
                <a:lnTo>
                  <a:pt x="7792740" y="4762755"/>
                </a:lnTo>
                <a:close/>
                <a:moveTo>
                  <a:pt x="5608501" y="4762755"/>
                </a:moveTo>
                <a:lnTo>
                  <a:pt x="6022783" y="5380912"/>
                </a:lnTo>
                <a:lnTo>
                  <a:pt x="6022783" y="5826392"/>
                </a:lnTo>
                <a:lnTo>
                  <a:pt x="6352176" y="5826392"/>
                </a:lnTo>
                <a:lnTo>
                  <a:pt x="6352176" y="5380912"/>
                </a:lnTo>
                <a:lnTo>
                  <a:pt x="6765733" y="4762755"/>
                </a:lnTo>
                <a:lnTo>
                  <a:pt x="6402612" y="4762755"/>
                </a:lnTo>
                <a:lnTo>
                  <a:pt x="6187876" y="5121578"/>
                </a:lnTo>
                <a:lnTo>
                  <a:pt x="5973582" y="4762755"/>
                </a:lnTo>
                <a:close/>
                <a:moveTo>
                  <a:pt x="3446326" y="4762755"/>
                </a:moveTo>
                <a:lnTo>
                  <a:pt x="3860607" y="5380912"/>
                </a:lnTo>
                <a:lnTo>
                  <a:pt x="3860607" y="5826392"/>
                </a:lnTo>
                <a:lnTo>
                  <a:pt x="4190002" y="5826392"/>
                </a:lnTo>
                <a:lnTo>
                  <a:pt x="4190002" y="5380912"/>
                </a:lnTo>
                <a:lnTo>
                  <a:pt x="4603558" y="4762755"/>
                </a:lnTo>
                <a:lnTo>
                  <a:pt x="4240438" y="4762755"/>
                </a:lnTo>
                <a:lnTo>
                  <a:pt x="4025702" y="5121578"/>
                </a:lnTo>
                <a:lnTo>
                  <a:pt x="3811408" y="4762755"/>
                </a:lnTo>
                <a:close/>
                <a:moveTo>
                  <a:pt x="5074152" y="4744616"/>
                </a:moveTo>
                <a:cubicBezTo>
                  <a:pt x="4963387" y="4744616"/>
                  <a:pt x="4876202" y="4758522"/>
                  <a:pt x="4812596" y="4786335"/>
                </a:cubicBezTo>
                <a:cubicBezTo>
                  <a:pt x="4748991" y="4814147"/>
                  <a:pt x="4701348" y="4852358"/>
                  <a:pt x="4669665" y="4900969"/>
                </a:cubicBezTo>
                <a:cubicBezTo>
                  <a:pt x="4637984" y="4949580"/>
                  <a:pt x="4622143" y="5001214"/>
                  <a:pt x="4622143" y="5055872"/>
                </a:cubicBezTo>
                <a:cubicBezTo>
                  <a:pt x="4622143" y="5139067"/>
                  <a:pt x="4653099" y="5207509"/>
                  <a:pt x="4715012" y="5261199"/>
                </a:cubicBezTo>
                <a:cubicBezTo>
                  <a:pt x="4776440" y="5314888"/>
                  <a:pt x="4879225" y="5357937"/>
                  <a:pt x="5023365" y="5390344"/>
                </a:cubicBezTo>
                <a:cubicBezTo>
                  <a:pt x="5111396" y="5409692"/>
                  <a:pt x="5167505" y="5430249"/>
                  <a:pt x="5191689" y="5452015"/>
                </a:cubicBezTo>
                <a:cubicBezTo>
                  <a:pt x="5215874" y="5473781"/>
                  <a:pt x="5227966" y="5498449"/>
                  <a:pt x="5227966" y="5526020"/>
                </a:cubicBezTo>
                <a:cubicBezTo>
                  <a:pt x="5227966" y="5555041"/>
                  <a:pt x="5215269" y="5580556"/>
                  <a:pt x="5189876" y="5602564"/>
                </a:cubicBezTo>
                <a:cubicBezTo>
                  <a:pt x="5164482" y="5624572"/>
                  <a:pt x="5128326" y="5635576"/>
                  <a:pt x="5081408" y="5635576"/>
                </a:cubicBezTo>
                <a:cubicBezTo>
                  <a:pt x="5018528" y="5635576"/>
                  <a:pt x="4970159" y="5614052"/>
                  <a:pt x="4936301" y="5571003"/>
                </a:cubicBezTo>
                <a:cubicBezTo>
                  <a:pt x="4915502" y="5544400"/>
                  <a:pt x="4901716" y="5505705"/>
                  <a:pt x="4894944" y="5454917"/>
                </a:cubicBezTo>
                <a:lnTo>
                  <a:pt x="4582238" y="5474507"/>
                </a:lnTo>
                <a:cubicBezTo>
                  <a:pt x="4591428" y="5581886"/>
                  <a:pt x="4630849" y="5670402"/>
                  <a:pt x="4700501" y="5740053"/>
                </a:cubicBezTo>
                <a:cubicBezTo>
                  <a:pt x="4770153" y="5809705"/>
                  <a:pt x="4895428" y="5844531"/>
                  <a:pt x="5076329" y="5844531"/>
                </a:cubicBezTo>
                <a:cubicBezTo>
                  <a:pt x="5179355" y="5844531"/>
                  <a:pt x="5264727" y="5829657"/>
                  <a:pt x="5332443" y="5799910"/>
                </a:cubicBezTo>
                <a:cubicBezTo>
                  <a:pt x="5400160" y="5770163"/>
                  <a:pt x="5452883" y="5726510"/>
                  <a:pt x="5490610" y="5668951"/>
                </a:cubicBezTo>
                <a:cubicBezTo>
                  <a:pt x="5528338" y="5611391"/>
                  <a:pt x="5547202" y="5548511"/>
                  <a:pt x="5547202" y="5480311"/>
                </a:cubicBezTo>
                <a:cubicBezTo>
                  <a:pt x="5547202" y="5422268"/>
                  <a:pt x="5533054" y="5369787"/>
                  <a:pt x="5504758" y="5322869"/>
                </a:cubicBezTo>
                <a:cubicBezTo>
                  <a:pt x="5476462" y="5275952"/>
                  <a:pt x="5431237" y="5236652"/>
                  <a:pt x="5369083" y="5204970"/>
                </a:cubicBezTo>
                <a:cubicBezTo>
                  <a:pt x="5306929" y="5173288"/>
                  <a:pt x="5204023" y="5141969"/>
                  <a:pt x="5060367" y="5111013"/>
                </a:cubicBezTo>
                <a:cubicBezTo>
                  <a:pt x="5002324" y="5098920"/>
                  <a:pt x="4965563" y="5085861"/>
                  <a:pt x="4950085" y="5071834"/>
                </a:cubicBezTo>
                <a:cubicBezTo>
                  <a:pt x="4934123" y="5058290"/>
                  <a:pt x="4926143" y="5043054"/>
                  <a:pt x="4926143" y="5026125"/>
                </a:cubicBezTo>
                <a:cubicBezTo>
                  <a:pt x="4926143" y="5002907"/>
                  <a:pt x="4935816" y="4983197"/>
                  <a:pt x="4955164" y="4966993"/>
                </a:cubicBezTo>
                <a:cubicBezTo>
                  <a:pt x="4974512" y="4950790"/>
                  <a:pt x="5003292" y="4942688"/>
                  <a:pt x="5041503" y="4942688"/>
                </a:cubicBezTo>
                <a:cubicBezTo>
                  <a:pt x="5087938" y="4942688"/>
                  <a:pt x="5124335" y="4953571"/>
                  <a:pt x="5150696" y="4975337"/>
                </a:cubicBezTo>
                <a:cubicBezTo>
                  <a:pt x="5177058" y="4997103"/>
                  <a:pt x="5194349" y="5031929"/>
                  <a:pt x="5202573" y="5079814"/>
                </a:cubicBezTo>
                <a:lnTo>
                  <a:pt x="5512377" y="5061676"/>
                </a:lnTo>
                <a:cubicBezTo>
                  <a:pt x="5498833" y="4951394"/>
                  <a:pt x="5456389" y="4870981"/>
                  <a:pt x="5385045" y="4820435"/>
                </a:cubicBezTo>
                <a:cubicBezTo>
                  <a:pt x="5313701" y="4769889"/>
                  <a:pt x="5210069" y="4744616"/>
                  <a:pt x="5074152" y="4744616"/>
                </a:cubicBezTo>
                <a:close/>
                <a:moveTo>
                  <a:pt x="2911978" y="4744616"/>
                </a:moveTo>
                <a:cubicBezTo>
                  <a:pt x="2801212" y="4744616"/>
                  <a:pt x="2714027" y="4758522"/>
                  <a:pt x="2650421" y="4786335"/>
                </a:cubicBezTo>
                <a:cubicBezTo>
                  <a:pt x="2586816" y="4814147"/>
                  <a:pt x="2539172" y="4852358"/>
                  <a:pt x="2507491" y="4900969"/>
                </a:cubicBezTo>
                <a:cubicBezTo>
                  <a:pt x="2475809" y="4949580"/>
                  <a:pt x="2459968" y="5001214"/>
                  <a:pt x="2459968" y="5055872"/>
                </a:cubicBezTo>
                <a:cubicBezTo>
                  <a:pt x="2459968" y="5139067"/>
                  <a:pt x="2490924" y="5207509"/>
                  <a:pt x="2552836" y="5261199"/>
                </a:cubicBezTo>
                <a:cubicBezTo>
                  <a:pt x="2614265" y="5314888"/>
                  <a:pt x="2717050" y="5357937"/>
                  <a:pt x="2861190" y="5390344"/>
                </a:cubicBezTo>
                <a:cubicBezTo>
                  <a:pt x="2949222" y="5409692"/>
                  <a:pt x="3005330" y="5430249"/>
                  <a:pt x="3029515" y="5452015"/>
                </a:cubicBezTo>
                <a:cubicBezTo>
                  <a:pt x="3053699" y="5473781"/>
                  <a:pt x="3065791" y="5498449"/>
                  <a:pt x="3065791" y="5526020"/>
                </a:cubicBezTo>
                <a:cubicBezTo>
                  <a:pt x="3065791" y="5555041"/>
                  <a:pt x="3053094" y="5580556"/>
                  <a:pt x="3027700" y="5602564"/>
                </a:cubicBezTo>
                <a:cubicBezTo>
                  <a:pt x="3002307" y="5624572"/>
                  <a:pt x="2966151" y="5635576"/>
                  <a:pt x="2919233" y="5635576"/>
                </a:cubicBezTo>
                <a:cubicBezTo>
                  <a:pt x="2856353" y="5635576"/>
                  <a:pt x="2807984" y="5614052"/>
                  <a:pt x="2774125" y="5571003"/>
                </a:cubicBezTo>
                <a:cubicBezTo>
                  <a:pt x="2753327" y="5544400"/>
                  <a:pt x="2739541" y="5505705"/>
                  <a:pt x="2732770" y="5454917"/>
                </a:cubicBezTo>
                <a:lnTo>
                  <a:pt x="2420063" y="5474507"/>
                </a:lnTo>
                <a:cubicBezTo>
                  <a:pt x="2429254" y="5581886"/>
                  <a:pt x="2468674" y="5670402"/>
                  <a:pt x="2538326" y="5740053"/>
                </a:cubicBezTo>
                <a:cubicBezTo>
                  <a:pt x="2607977" y="5809705"/>
                  <a:pt x="2733254" y="5844531"/>
                  <a:pt x="2914154" y="5844531"/>
                </a:cubicBezTo>
                <a:cubicBezTo>
                  <a:pt x="3017180" y="5844531"/>
                  <a:pt x="3102552" y="5829657"/>
                  <a:pt x="3170268" y="5799910"/>
                </a:cubicBezTo>
                <a:cubicBezTo>
                  <a:pt x="3237985" y="5770163"/>
                  <a:pt x="3290708" y="5726510"/>
                  <a:pt x="3328436" y="5668951"/>
                </a:cubicBezTo>
                <a:cubicBezTo>
                  <a:pt x="3366164" y="5611391"/>
                  <a:pt x="3385028" y="5548511"/>
                  <a:pt x="3385028" y="5480311"/>
                </a:cubicBezTo>
                <a:cubicBezTo>
                  <a:pt x="3385028" y="5422268"/>
                  <a:pt x="3370880" y="5369787"/>
                  <a:pt x="3342584" y="5322869"/>
                </a:cubicBezTo>
                <a:cubicBezTo>
                  <a:pt x="3314288" y="5275952"/>
                  <a:pt x="3269063" y="5236652"/>
                  <a:pt x="3206908" y="5204970"/>
                </a:cubicBezTo>
                <a:cubicBezTo>
                  <a:pt x="3144754" y="5173288"/>
                  <a:pt x="3041849" y="5141969"/>
                  <a:pt x="2898192" y="5111013"/>
                </a:cubicBezTo>
                <a:cubicBezTo>
                  <a:pt x="2840149" y="5098920"/>
                  <a:pt x="2803389" y="5085861"/>
                  <a:pt x="2787911" y="5071834"/>
                </a:cubicBezTo>
                <a:cubicBezTo>
                  <a:pt x="2771949" y="5058290"/>
                  <a:pt x="2763968" y="5043054"/>
                  <a:pt x="2763968" y="5026125"/>
                </a:cubicBezTo>
                <a:cubicBezTo>
                  <a:pt x="2763968" y="5002907"/>
                  <a:pt x="2773642" y="4983197"/>
                  <a:pt x="2792989" y="4966993"/>
                </a:cubicBezTo>
                <a:cubicBezTo>
                  <a:pt x="2812337" y="4950790"/>
                  <a:pt x="2841116" y="4942688"/>
                  <a:pt x="2879328" y="4942688"/>
                </a:cubicBezTo>
                <a:cubicBezTo>
                  <a:pt x="2925762" y="4942688"/>
                  <a:pt x="2962161" y="4953571"/>
                  <a:pt x="2988522" y="4975337"/>
                </a:cubicBezTo>
                <a:cubicBezTo>
                  <a:pt x="3014883" y="4997103"/>
                  <a:pt x="3032175" y="5031929"/>
                  <a:pt x="3040398" y="5079814"/>
                </a:cubicBezTo>
                <a:lnTo>
                  <a:pt x="3350202" y="5061676"/>
                </a:lnTo>
                <a:cubicBezTo>
                  <a:pt x="3336659" y="4951394"/>
                  <a:pt x="3294215" y="4870981"/>
                  <a:pt x="3222870" y="4820435"/>
                </a:cubicBezTo>
                <a:cubicBezTo>
                  <a:pt x="3151526" y="4769889"/>
                  <a:pt x="3047895" y="4744616"/>
                  <a:pt x="2911978" y="4744616"/>
                </a:cubicBezTo>
                <a:close/>
                <a:moveTo>
                  <a:pt x="4441141" y="3247759"/>
                </a:moveTo>
                <a:lnTo>
                  <a:pt x="4558541" y="3630117"/>
                </a:lnTo>
                <a:lnTo>
                  <a:pt x="4324963" y="3630117"/>
                </a:lnTo>
                <a:close/>
                <a:moveTo>
                  <a:pt x="2069415" y="3247759"/>
                </a:moveTo>
                <a:lnTo>
                  <a:pt x="2186816" y="3630117"/>
                </a:lnTo>
                <a:lnTo>
                  <a:pt x="1953238" y="3630117"/>
                </a:lnTo>
                <a:close/>
                <a:moveTo>
                  <a:pt x="11051350" y="2972055"/>
                </a:moveTo>
                <a:lnTo>
                  <a:pt x="11051350" y="3234699"/>
                </a:lnTo>
                <a:lnTo>
                  <a:pt x="11386548" y="3234699"/>
                </a:lnTo>
                <a:lnTo>
                  <a:pt x="11386548" y="4035692"/>
                </a:lnTo>
                <a:lnTo>
                  <a:pt x="11715216" y="4035692"/>
                </a:lnTo>
                <a:lnTo>
                  <a:pt x="11715216" y="3234699"/>
                </a:lnTo>
                <a:lnTo>
                  <a:pt x="12050414" y="3234699"/>
                </a:lnTo>
                <a:lnTo>
                  <a:pt x="12050414" y="2972055"/>
                </a:lnTo>
                <a:close/>
                <a:moveTo>
                  <a:pt x="9890007" y="2972055"/>
                </a:moveTo>
                <a:lnTo>
                  <a:pt x="9890007" y="4035692"/>
                </a:lnTo>
                <a:lnTo>
                  <a:pt x="10199086" y="4035692"/>
                </a:lnTo>
                <a:lnTo>
                  <a:pt x="10199086" y="3451680"/>
                </a:lnTo>
                <a:lnTo>
                  <a:pt x="10597405" y="4035692"/>
                </a:lnTo>
                <a:lnTo>
                  <a:pt x="10907210" y="4035692"/>
                </a:lnTo>
                <a:lnTo>
                  <a:pt x="10907210" y="2972055"/>
                </a:lnTo>
                <a:lnTo>
                  <a:pt x="10597405" y="2972055"/>
                </a:lnTo>
                <a:lnTo>
                  <a:pt x="10597405" y="3560511"/>
                </a:lnTo>
                <a:lnTo>
                  <a:pt x="10196909" y="2972055"/>
                </a:lnTo>
                <a:close/>
                <a:moveTo>
                  <a:pt x="8810780" y="2972055"/>
                </a:moveTo>
                <a:lnTo>
                  <a:pt x="8810780" y="4035692"/>
                </a:lnTo>
                <a:lnTo>
                  <a:pt x="9707544" y="4035692"/>
                </a:lnTo>
                <a:lnTo>
                  <a:pt x="9707544" y="3794814"/>
                </a:lnTo>
                <a:lnTo>
                  <a:pt x="9140173" y="3794814"/>
                </a:lnTo>
                <a:lnTo>
                  <a:pt x="9140173" y="3585133"/>
                </a:lnTo>
                <a:lnTo>
                  <a:pt x="9651677" y="3585133"/>
                </a:lnTo>
                <a:lnTo>
                  <a:pt x="9651677" y="3368198"/>
                </a:lnTo>
                <a:lnTo>
                  <a:pt x="9140173" y="3368198"/>
                </a:lnTo>
                <a:lnTo>
                  <a:pt x="9140173" y="3199148"/>
                </a:lnTo>
                <a:lnTo>
                  <a:pt x="9691582" y="3199148"/>
                </a:lnTo>
                <a:lnTo>
                  <a:pt x="9691582" y="2972055"/>
                </a:lnTo>
                <a:close/>
                <a:moveTo>
                  <a:pt x="7407703" y="2972055"/>
                </a:moveTo>
                <a:lnTo>
                  <a:pt x="7407703" y="4035692"/>
                </a:lnTo>
                <a:lnTo>
                  <a:pt x="7676878" y="4035692"/>
                </a:lnTo>
                <a:lnTo>
                  <a:pt x="7676878" y="3224542"/>
                </a:lnTo>
                <a:lnTo>
                  <a:pt x="7883893" y="4035692"/>
                </a:lnTo>
                <a:lnTo>
                  <a:pt x="8127538" y="4035692"/>
                </a:lnTo>
                <a:lnTo>
                  <a:pt x="8334940" y="3224542"/>
                </a:lnTo>
                <a:lnTo>
                  <a:pt x="8334940" y="4035692"/>
                </a:lnTo>
                <a:lnTo>
                  <a:pt x="8604114" y="4035692"/>
                </a:lnTo>
                <a:lnTo>
                  <a:pt x="8604114" y="2972055"/>
                </a:lnTo>
                <a:lnTo>
                  <a:pt x="8172136" y="2972055"/>
                </a:lnTo>
                <a:lnTo>
                  <a:pt x="8006634" y="3619234"/>
                </a:lnTo>
                <a:lnTo>
                  <a:pt x="7839942" y="2972055"/>
                </a:lnTo>
                <a:close/>
                <a:moveTo>
                  <a:pt x="6334280" y="2972055"/>
                </a:moveTo>
                <a:lnTo>
                  <a:pt x="6334280" y="4035692"/>
                </a:lnTo>
                <a:lnTo>
                  <a:pt x="7231044" y="4035692"/>
                </a:lnTo>
                <a:lnTo>
                  <a:pt x="7231044" y="3794814"/>
                </a:lnTo>
                <a:lnTo>
                  <a:pt x="6663674" y="3794814"/>
                </a:lnTo>
                <a:lnTo>
                  <a:pt x="6663674" y="3585133"/>
                </a:lnTo>
                <a:lnTo>
                  <a:pt x="7175177" y="3585133"/>
                </a:lnTo>
                <a:lnTo>
                  <a:pt x="7175177" y="3368198"/>
                </a:lnTo>
                <a:lnTo>
                  <a:pt x="6663674" y="3368198"/>
                </a:lnTo>
                <a:lnTo>
                  <a:pt x="6663674" y="3199148"/>
                </a:lnTo>
                <a:lnTo>
                  <a:pt x="7215082" y="3199148"/>
                </a:lnTo>
                <a:lnTo>
                  <a:pt x="7215082" y="2972055"/>
                </a:lnTo>
                <a:close/>
                <a:moveTo>
                  <a:pt x="4265923" y="2972055"/>
                </a:moveTo>
                <a:lnTo>
                  <a:pt x="3866152" y="4035692"/>
                </a:lnTo>
                <a:lnTo>
                  <a:pt x="4201735" y="4035692"/>
                </a:lnTo>
                <a:lnTo>
                  <a:pt x="4253578" y="3860112"/>
                </a:lnTo>
                <a:lnTo>
                  <a:pt x="4626719" y="3860112"/>
                </a:lnTo>
                <a:lnTo>
                  <a:pt x="4679932" y="4035692"/>
                </a:lnTo>
                <a:lnTo>
                  <a:pt x="5024109" y="4035692"/>
                </a:lnTo>
                <a:lnTo>
                  <a:pt x="4624428" y="2972055"/>
                </a:lnTo>
                <a:close/>
                <a:moveTo>
                  <a:pt x="2755783" y="2972055"/>
                </a:moveTo>
                <a:lnTo>
                  <a:pt x="2755783" y="4035692"/>
                </a:lnTo>
                <a:lnTo>
                  <a:pt x="3064862" y="4035692"/>
                </a:lnTo>
                <a:lnTo>
                  <a:pt x="3064862" y="3451680"/>
                </a:lnTo>
                <a:lnTo>
                  <a:pt x="3463181" y="4035692"/>
                </a:lnTo>
                <a:lnTo>
                  <a:pt x="3772985" y="4035692"/>
                </a:lnTo>
                <a:lnTo>
                  <a:pt x="3772985" y="2972055"/>
                </a:lnTo>
                <a:lnTo>
                  <a:pt x="3463181" y="2972055"/>
                </a:lnTo>
                <a:lnTo>
                  <a:pt x="3463181" y="3560511"/>
                </a:lnTo>
                <a:lnTo>
                  <a:pt x="3062685" y="2972055"/>
                </a:lnTo>
                <a:close/>
                <a:moveTo>
                  <a:pt x="1894198" y="2972055"/>
                </a:moveTo>
                <a:lnTo>
                  <a:pt x="1494427" y="4035692"/>
                </a:lnTo>
                <a:lnTo>
                  <a:pt x="1830011" y="4035692"/>
                </a:lnTo>
                <a:lnTo>
                  <a:pt x="1881852" y="3860112"/>
                </a:lnTo>
                <a:lnTo>
                  <a:pt x="2254994" y="3860112"/>
                </a:lnTo>
                <a:lnTo>
                  <a:pt x="2308208" y="4035692"/>
                </a:lnTo>
                <a:lnTo>
                  <a:pt x="2652385" y="4035692"/>
                </a:lnTo>
                <a:lnTo>
                  <a:pt x="2252704" y="2972055"/>
                </a:lnTo>
                <a:close/>
                <a:moveTo>
                  <a:pt x="197278" y="2972055"/>
                </a:moveTo>
                <a:lnTo>
                  <a:pt x="197278" y="4035692"/>
                </a:lnTo>
                <a:lnTo>
                  <a:pt x="466452" y="4035692"/>
                </a:lnTo>
                <a:lnTo>
                  <a:pt x="466452" y="3224542"/>
                </a:lnTo>
                <a:lnTo>
                  <a:pt x="673469" y="4035692"/>
                </a:lnTo>
                <a:lnTo>
                  <a:pt x="917113" y="4035692"/>
                </a:lnTo>
                <a:lnTo>
                  <a:pt x="1124514" y="3224542"/>
                </a:lnTo>
                <a:lnTo>
                  <a:pt x="1124514" y="4035692"/>
                </a:lnTo>
                <a:lnTo>
                  <a:pt x="1393689" y="4035692"/>
                </a:lnTo>
                <a:lnTo>
                  <a:pt x="1393689" y="2972055"/>
                </a:lnTo>
                <a:lnTo>
                  <a:pt x="961711" y="2972055"/>
                </a:lnTo>
                <a:lnTo>
                  <a:pt x="796209" y="3619234"/>
                </a:lnTo>
                <a:lnTo>
                  <a:pt x="629517" y="2972055"/>
                </a:lnTo>
                <a:close/>
                <a:moveTo>
                  <a:pt x="5629300" y="2953917"/>
                </a:moveTo>
                <a:cubicBezTo>
                  <a:pt x="5507409" y="2953917"/>
                  <a:pt x="5410429" y="2971087"/>
                  <a:pt x="5338359" y="3005429"/>
                </a:cubicBezTo>
                <a:cubicBezTo>
                  <a:pt x="5245974" y="3049929"/>
                  <a:pt x="5175839" y="3115106"/>
                  <a:pt x="5127954" y="3200962"/>
                </a:cubicBezTo>
                <a:cubicBezTo>
                  <a:pt x="5080069" y="3286817"/>
                  <a:pt x="5056126" y="3387787"/>
                  <a:pt x="5056126" y="3503873"/>
                </a:cubicBezTo>
                <a:cubicBezTo>
                  <a:pt x="5056126" y="3614155"/>
                  <a:pt x="5078013" y="3711861"/>
                  <a:pt x="5121786" y="3796990"/>
                </a:cubicBezTo>
                <a:cubicBezTo>
                  <a:pt x="5165561" y="3882120"/>
                  <a:pt x="5227232" y="3946209"/>
                  <a:pt x="5306799" y="3989258"/>
                </a:cubicBezTo>
                <a:cubicBezTo>
                  <a:pt x="5386366" y="4032306"/>
                  <a:pt x="5489271" y="4053830"/>
                  <a:pt x="5615514" y="4053830"/>
                </a:cubicBezTo>
                <a:cubicBezTo>
                  <a:pt x="5718057" y="4053830"/>
                  <a:pt x="5806693" y="4041859"/>
                  <a:pt x="5881424" y="4017916"/>
                </a:cubicBezTo>
                <a:cubicBezTo>
                  <a:pt x="5956154" y="3993974"/>
                  <a:pt x="6042130" y="3948869"/>
                  <a:pt x="6139352" y="3882604"/>
                </a:cubicBezTo>
                <a:lnTo>
                  <a:pt x="6139352" y="3429143"/>
                </a:lnTo>
                <a:lnTo>
                  <a:pt x="5631476" y="3429143"/>
                </a:lnTo>
                <a:lnTo>
                  <a:pt x="5631476" y="3650432"/>
                </a:lnTo>
                <a:lnTo>
                  <a:pt x="5851315" y="3650432"/>
                </a:lnTo>
                <a:lnTo>
                  <a:pt x="5851315" y="3750556"/>
                </a:lnTo>
                <a:cubicBezTo>
                  <a:pt x="5808265" y="3776192"/>
                  <a:pt x="5770054" y="3794330"/>
                  <a:pt x="5736679" y="3804971"/>
                </a:cubicBezTo>
                <a:cubicBezTo>
                  <a:pt x="5703304" y="3815612"/>
                  <a:pt x="5668237" y="3820933"/>
                  <a:pt x="5631476" y="3820933"/>
                </a:cubicBezTo>
                <a:cubicBezTo>
                  <a:pt x="5554086" y="3820933"/>
                  <a:pt x="5493745" y="3796265"/>
                  <a:pt x="5450455" y="3746928"/>
                </a:cubicBezTo>
                <a:cubicBezTo>
                  <a:pt x="5407164" y="3697592"/>
                  <a:pt x="5385520" y="3615364"/>
                  <a:pt x="5385520" y="3500246"/>
                </a:cubicBezTo>
                <a:cubicBezTo>
                  <a:pt x="5385520" y="3391899"/>
                  <a:pt x="5406923" y="3312695"/>
                  <a:pt x="5449730" y="3262632"/>
                </a:cubicBezTo>
                <a:cubicBezTo>
                  <a:pt x="5492536" y="3212571"/>
                  <a:pt x="5549974" y="3187539"/>
                  <a:pt x="5622044" y="3187539"/>
                </a:cubicBezTo>
                <a:cubicBezTo>
                  <a:pt x="5670413" y="3187539"/>
                  <a:pt x="5710197" y="3198181"/>
                  <a:pt x="5741396" y="3219463"/>
                </a:cubicBezTo>
                <a:cubicBezTo>
                  <a:pt x="5772593" y="3240746"/>
                  <a:pt x="5794722" y="3271460"/>
                  <a:pt x="5807782" y="3311606"/>
                </a:cubicBezTo>
                <a:lnTo>
                  <a:pt x="6124842" y="3255014"/>
                </a:lnTo>
                <a:cubicBezTo>
                  <a:pt x="6105494" y="3186330"/>
                  <a:pt x="6076593" y="3129617"/>
                  <a:pt x="6038140" y="3084876"/>
                </a:cubicBezTo>
                <a:cubicBezTo>
                  <a:pt x="5999686" y="3040135"/>
                  <a:pt x="5951317" y="3007122"/>
                  <a:pt x="5893032" y="2985840"/>
                </a:cubicBezTo>
                <a:cubicBezTo>
                  <a:pt x="5834748" y="2964558"/>
                  <a:pt x="5746837" y="2953917"/>
                  <a:pt x="5629300" y="2953917"/>
                </a:cubicBezTo>
                <a:close/>
                <a:moveTo>
                  <a:pt x="8689289" y="1466584"/>
                </a:moveTo>
                <a:lnTo>
                  <a:pt x="8806690" y="1848942"/>
                </a:lnTo>
                <a:lnTo>
                  <a:pt x="8573113" y="1848942"/>
                </a:lnTo>
                <a:close/>
                <a:moveTo>
                  <a:pt x="3784631" y="1421601"/>
                </a:moveTo>
                <a:cubicBezTo>
                  <a:pt x="3853799" y="1421601"/>
                  <a:pt x="3908577" y="1444697"/>
                  <a:pt x="3948965" y="1490889"/>
                </a:cubicBezTo>
                <a:cubicBezTo>
                  <a:pt x="3989354" y="1537082"/>
                  <a:pt x="4009548" y="1610240"/>
                  <a:pt x="4009548" y="1710364"/>
                </a:cubicBezTo>
                <a:cubicBezTo>
                  <a:pt x="4009548" y="1829353"/>
                  <a:pt x="3990200" y="1911822"/>
                  <a:pt x="3951505" y="1957773"/>
                </a:cubicBezTo>
                <a:cubicBezTo>
                  <a:pt x="3912809" y="2003723"/>
                  <a:pt x="3858152" y="2026699"/>
                  <a:pt x="3787533" y="2026699"/>
                </a:cubicBezTo>
                <a:cubicBezTo>
                  <a:pt x="3718849" y="2026699"/>
                  <a:pt x="3664555" y="2003240"/>
                  <a:pt x="3624650" y="1956322"/>
                </a:cubicBezTo>
                <a:cubicBezTo>
                  <a:pt x="3584746" y="1909403"/>
                  <a:pt x="3564793" y="1832255"/>
                  <a:pt x="3564793" y="1724875"/>
                </a:cubicBezTo>
                <a:cubicBezTo>
                  <a:pt x="3564793" y="1616528"/>
                  <a:pt x="3584867" y="1538896"/>
                  <a:pt x="3625013" y="1491978"/>
                </a:cubicBezTo>
                <a:cubicBezTo>
                  <a:pt x="3665159" y="1445060"/>
                  <a:pt x="3718366" y="1421601"/>
                  <a:pt x="3784631" y="1421601"/>
                </a:cubicBezTo>
                <a:close/>
                <a:moveTo>
                  <a:pt x="5920724" y="1407090"/>
                </a:moveTo>
                <a:lnTo>
                  <a:pt x="6014318" y="1407090"/>
                </a:lnTo>
                <a:cubicBezTo>
                  <a:pt x="6075747" y="1407090"/>
                  <a:pt x="6117586" y="1418698"/>
                  <a:pt x="6139836" y="1441916"/>
                </a:cubicBezTo>
                <a:cubicBezTo>
                  <a:pt x="6162086" y="1465133"/>
                  <a:pt x="6173211" y="1493429"/>
                  <a:pt x="6173211" y="1526803"/>
                </a:cubicBezTo>
                <a:cubicBezTo>
                  <a:pt x="6173211" y="1561146"/>
                  <a:pt x="6160393" y="1589321"/>
                  <a:pt x="6134757" y="1611329"/>
                </a:cubicBezTo>
                <a:cubicBezTo>
                  <a:pt x="6109122" y="1633336"/>
                  <a:pt x="6064622" y="1644340"/>
                  <a:pt x="6001259" y="1644340"/>
                </a:cubicBezTo>
                <a:lnTo>
                  <a:pt x="5920724" y="1644340"/>
                </a:lnTo>
                <a:close/>
                <a:moveTo>
                  <a:pt x="9373480" y="1190880"/>
                </a:moveTo>
                <a:lnTo>
                  <a:pt x="9373480" y="2254517"/>
                </a:lnTo>
                <a:lnTo>
                  <a:pt x="10215103" y="2254517"/>
                </a:lnTo>
                <a:lnTo>
                  <a:pt x="10215103" y="1992599"/>
                </a:lnTo>
                <a:lnTo>
                  <a:pt x="9702148" y="1992599"/>
                </a:lnTo>
                <a:lnTo>
                  <a:pt x="9702148" y="1190880"/>
                </a:lnTo>
                <a:close/>
                <a:moveTo>
                  <a:pt x="8514072" y="1190880"/>
                </a:moveTo>
                <a:lnTo>
                  <a:pt x="8114301" y="2254517"/>
                </a:lnTo>
                <a:lnTo>
                  <a:pt x="8449885" y="2254517"/>
                </a:lnTo>
                <a:lnTo>
                  <a:pt x="8501726" y="2078937"/>
                </a:lnTo>
                <a:lnTo>
                  <a:pt x="8874868" y="2078937"/>
                </a:lnTo>
                <a:lnTo>
                  <a:pt x="8928082" y="2254517"/>
                </a:lnTo>
                <a:lnTo>
                  <a:pt x="9272258" y="2254517"/>
                </a:lnTo>
                <a:lnTo>
                  <a:pt x="8872578" y="1190880"/>
                </a:lnTo>
                <a:close/>
                <a:moveTo>
                  <a:pt x="7174675" y="1190880"/>
                </a:moveTo>
                <a:lnTo>
                  <a:pt x="7174675" y="1453524"/>
                </a:lnTo>
                <a:lnTo>
                  <a:pt x="7509873" y="1453524"/>
                </a:lnTo>
                <a:lnTo>
                  <a:pt x="7509873" y="2254517"/>
                </a:lnTo>
                <a:lnTo>
                  <a:pt x="7838542" y="2254517"/>
                </a:lnTo>
                <a:lnTo>
                  <a:pt x="7838542" y="1453524"/>
                </a:lnTo>
                <a:lnTo>
                  <a:pt x="8173740" y="1453524"/>
                </a:lnTo>
                <a:lnTo>
                  <a:pt x="8173740" y="1190880"/>
                </a:lnTo>
                <a:close/>
                <a:moveTo>
                  <a:pt x="6681440" y="1190880"/>
                </a:moveTo>
                <a:lnTo>
                  <a:pt x="6681440" y="2254517"/>
                </a:lnTo>
                <a:lnTo>
                  <a:pt x="7010834" y="2254517"/>
                </a:lnTo>
                <a:lnTo>
                  <a:pt x="7010834" y="1190880"/>
                </a:lnTo>
                <a:close/>
                <a:moveTo>
                  <a:pt x="5590604" y="1190880"/>
                </a:moveTo>
                <a:lnTo>
                  <a:pt x="5590604" y="2254517"/>
                </a:lnTo>
                <a:lnTo>
                  <a:pt x="5920724" y="2254517"/>
                </a:lnTo>
                <a:lnTo>
                  <a:pt x="5920724" y="1859825"/>
                </a:lnTo>
                <a:lnTo>
                  <a:pt x="6100657" y="1859825"/>
                </a:lnTo>
                <a:cubicBezTo>
                  <a:pt x="6233188" y="1859825"/>
                  <a:pt x="6331741" y="1829594"/>
                  <a:pt x="6396313" y="1769133"/>
                </a:cubicBezTo>
                <a:cubicBezTo>
                  <a:pt x="6460886" y="1708672"/>
                  <a:pt x="6493173" y="1624751"/>
                  <a:pt x="6493173" y="1517371"/>
                </a:cubicBezTo>
                <a:cubicBezTo>
                  <a:pt x="6493173" y="1412894"/>
                  <a:pt x="6463546" y="1332359"/>
                  <a:pt x="6404294" y="1275768"/>
                </a:cubicBezTo>
                <a:cubicBezTo>
                  <a:pt x="6345042" y="1219176"/>
                  <a:pt x="6255922" y="1190880"/>
                  <a:pt x="6136934" y="1190880"/>
                </a:cubicBezTo>
                <a:close/>
                <a:moveTo>
                  <a:pt x="2040682" y="1190880"/>
                </a:moveTo>
                <a:lnTo>
                  <a:pt x="2040682" y="2254517"/>
                </a:lnTo>
                <a:lnTo>
                  <a:pt x="2369350" y="2254517"/>
                </a:lnTo>
                <a:lnTo>
                  <a:pt x="2369350" y="1824274"/>
                </a:lnTo>
                <a:lnTo>
                  <a:pt x="2728491" y="1824274"/>
                </a:lnTo>
                <a:lnTo>
                  <a:pt x="2728491" y="2254517"/>
                </a:lnTo>
                <a:lnTo>
                  <a:pt x="3058610" y="2254517"/>
                </a:lnTo>
                <a:lnTo>
                  <a:pt x="3058610" y="1190880"/>
                </a:lnTo>
                <a:lnTo>
                  <a:pt x="2728491" y="1190880"/>
                </a:lnTo>
                <a:lnTo>
                  <a:pt x="2728491" y="1563081"/>
                </a:lnTo>
                <a:lnTo>
                  <a:pt x="2369350" y="1563081"/>
                </a:lnTo>
                <a:lnTo>
                  <a:pt x="2369350" y="1190880"/>
                </a:lnTo>
                <a:close/>
                <a:moveTo>
                  <a:pt x="4950327" y="1172741"/>
                </a:moveTo>
                <a:cubicBezTo>
                  <a:pt x="4839562" y="1172741"/>
                  <a:pt x="4752377" y="1186647"/>
                  <a:pt x="4688771" y="1214460"/>
                </a:cubicBezTo>
                <a:cubicBezTo>
                  <a:pt x="4625167" y="1242272"/>
                  <a:pt x="4577523" y="1280484"/>
                  <a:pt x="4545841" y="1329095"/>
                </a:cubicBezTo>
                <a:cubicBezTo>
                  <a:pt x="4514158" y="1377706"/>
                  <a:pt x="4498318" y="1429340"/>
                  <a:pt x="4498318" y="1483997"/>
                </a:cubicBezTo>
                <a:cubicBezTo>
                  <a:pt x="4498318" y="1567192"/>
                  <a:pt x="4529274" y="1635634"/>
                  <a:pt x="4591186" y="1689324"/>
                </a:cubicBezTo>
                <a:cubicBezTo>
                  <a:pt x="4652615" y="1743014"/>
                  <a:pt x="4755400" y="1786062"/>
                  <a:pt x="4899540" y="1818470"/>
                </a:cubicBezTo>
                <a:cubicBezTo>
                  <a:pt x="4987571" y="1837817"/>
                  <a:pt x="5043680" y="1858374"/>
                  <a:pt x="5067864" y="1880140"/>
                </a:cubicBezTo>
                <a:cubicBezTo>
                  <a:pt x="5092049" y="1901906"/>
                  <a:pt x="5104141" y="1926575"/>
                  <a:pt x="5104141" y="1954145"/>
                </a:cubicBezTo>
                <a:cubicBezTo>
                  <a:pt x="5104141" y="1983166"/>
                  <a:pt x="5091444" y="2008681"/>
                  <a:pt x="5066050" y="2030689"/>
                </a:cubicBezTo>
                <a:cubicBezTo>
                  <a:pt x="5040657" y="2052697"/>
                  <a:pt x="5004501" y="2063701"/>
                  <a:pt x="4957583" y="2063701"/>
                </a:cubicBezTo>
                <a:cubicBezTo>
                  <a:pt x="4894703" y="2063701"/>
                  <a:pt x="4846334" y="2042177"/>
                  <a:pt x="4812476" y="1999128"/>
                </a:cubicBezTo>
                <a:cubicBezTo>
                  <a:pt x="4791677" y="1972525"/>
                  <a:pt x="4777891" y="1933830"/>
                  <a:pt x="4771119" y="1883042"/>
                </a:cubicBezTo>
                <a:lnTo>
                  <a:pt x="4458413" y="1902632"/>
                </a:lnTo>
                <a:cubicBezTo>
                  <a:pt x="4467603" y="2010011"/>
                  <a:pt x="4507024" y="2098527"/>
                  <a:pt x="4576676" y="2168178"/>
                </a:cubicBezTo>
                <a:cubicBezTo>
                  <a:pt x="4646328" y="2237830"/>
                  <a:pt x="4771603" y="2272656"/>
                  <a:pt x="4952504" y="2272656"/>
                </a:cubicBezTo>
                <a:cubicBezTo>
                  <a:pt x="5055531" y="2272656"/>
                  <a:pt x="5140902" y="2257782"/>
                  <a:pt x="5208618" y="2228035"/>
                </a:cubicBezTo>
                <a:cubicBezTo>
                  <a:pt x="5276335" y="2198288"/>
                  <a:pt x="5329058" y="2154635"/>
                  <a:pt x="5366785" y="2097076"/>
                </a:cubicBezTo>
                <a:cubicBezTo>
                  <a:pt x="5404513" y="2039517"/>
                  <a:pt x="5423377" y="1976637"/>
                  <a:pt x="5423377" y="1908436"/>
                </a:cubicBezTo>
                <a:cubicBezTo>
                  <a:pt x="5423377" y="1850393"/>
                  <a:pt x="5409229" y="1797912"/>
                  <a:pt x="5380933" y="1750994"/>
                </a:cubicBezTo>
                <a:cubicBezTo>
                  <a:pt x="5352637" y="1704076"/>
                  <a:pt x="5307412" y="1664776"/>
                  <a:pt x="5245258" y="1633095"/>
                </a:cubicBezTo>
                <a:cubicBezTo>
                  <a:pt x="5183104" y="1601413"/>
                  <a:pt x="5080199" y="1570094"/>
                  <a:pt x="4936542" y="1539138"/>
                </a:cubicBezTo>
                <a:cubicBezTo>
                  <a:pt x="4878499" y="1527045"/>
                  <a:pt x="4841739" y="1513986"/>
                  <a:pt x="4826261" y="1499959"/>
                </a:cubicBezTo>
                <a:cubicBezTo>
                  <a:pt x="4810298" y="1486415"/>
                  <a:pt x="4802318" y="1471179"/>
                  <a:pt x="4802318" y="1454250"/>
                </a:cubicBezTo>
                <a:cubicBezTo>
                  <a:pt x="4802318" y="1431033"/>
                  <a:pt x="4811992" y="1411322"/>
                  <a:pt x="4831339" y="1395118"/>
                </a:cubicBezTo>
                <a:cubicBezTo>
                  <a:pt x="4850687" y="1378915"/>
                  <a:pt x="4879466" y="1370813"/>
                  <a:pt x="4917678" y="1370813"/>
                </a:cubicBezTo>
                <a:cubicBezTo>
                  <a:pt x="4964112" y="1370813"/>
                  <a:pt x="5000510" y="1381696"/>
                  <a:pt x="5026871" y="1403462"/>
                </a:cubicBezTo>
                <a:cubicBezTo>
                  <a:pt x="5053233" y="1425228"/>
                  <a:pt x="5070525" y="1460054"/>
                  <a:pt x="5078747" y="1507940"/>
                </a:cubicBezTo>
                <a:lnTo>
                  <a:pt x="5388552" y="1489801"/>
                </a:lnTo>
                <a:cubicBezTo>
                  <a:pt x="5375008" y="1379519"/>
                  <a:pt x="5332564" y="1299106"/>
                  <a:pt x="5261220" y="1248560"/>
                </a:cubicBezTo>
                <a:cubicBezTo>
                  <a:pt x="5189876" y="1198014"/>
                  <a:pt x="5086244" y="1172741"/>
                  <a:pt x="4950327" y="1172741"/>
                </a:cubicBezTo>
                <a:close/>
                <a:moveTo>
                  <a:pt x="3785357" y="1172741"/>
                </a:moveTo>
                <a:cubicBezTo>
                  <a:pt x="3612679" y="1172741"/>
                  <a:pt x="3477971" y="1221110"/>
                  <a:pt x="3381233" y="1317849"/>
                </a:cubicBezTo>
                <a:cubicBezTo>
                  <a:pt x="3284494" y="1414587"/>
                  <a:pt x="3236125" y="1549779"/>
                  <a:pt x="3236125" y="1723424"/>
                </a:cubicBezTo>
                <a:cubicBezTo>
                  <a:pt x="3236125" y="1847733"/>
                  <a:pt x="3260552" y="1951243"/>
                  <a:pt x="3309405" y="2033954"/>
                </a:cubicBezTo>
                <a:cubicBezTo>
                  <a:pt x="3358257" y="2116665"/>
                  <a:pt x="3421984" y="2177127"/>
                  <a:pt x="3500584" y="2215338"/>
                </a:cubicBezTo>
                <a:cubicBezTo>
                  <a:pt x="3579183" y="2253550"/>
                  <a:pt x="3678461" y="2272656"/>
                  <a:pt x="3798417" y="2272656"/>
                </a:cubicBezTo>
                <a:cubicBezTo>
                  <a:pt x="3916437" y="2272656"/>
                  <a:pt x="4014990" y="2250527"/>
                  <a:pt x="4094073" y="2206269"/>
                </a:cubicBezTo>
                <a:cubicBezTo>
                  <a:pt x="4173156" y="2162011"/>
                  <a:pt x="4233617" y="2100099"/>
                  <a:pt x="4275457" y="2020532"/>
                </a:cubicBezTo>
                <a:cubicBezTo>
                  <a:pt x="4317297" y="1940964"/>
                  <a:pt x="4338216" y="1839026"/>
                  <a:pt x="4338216" y="1714718"/>
                </a:cubicBezTo>
                <a:cubicBezTo>
                  <a:pt x="4338216" y="1543491"/>
                  <a:pt x="4290330" y="1410355"/>
                  <a:pt x="4194559" y="1315310"/>
                </a:cubicBezTo>
                <a:cubicBezTo>
                  <a:pt x="4098789" y="1220264"/>
                  <a:pt x="3962388" y="1172741"/>
                  <a:pt x="3785357" y="1172741"/>
                </a:cubicBez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11700" dirty="0">
              <a:latin typeface="Arial Black" panose="020B0A04020102020204" pitchFamily="34" charset="0"/>
            </a:endParaRPr>
          </a:p>
        </p:txBody>
      </p:sp>
      <p:grpSp>
        <p:nvGrpSpPr>
          <p:cNvPr id="5" name="Group 4">
            <a:extLst>
              <a:ext uri="{FF2B5EF4-FFF2-40B4-BE49-F238E27FC236}">
                <a16:creationId xmlns:a16="http://schemas.microsoft.com/office/drawing/2014/main" id="{0157583E-27F3-F825-128A-AF676CEDC457}"/>
              </a:ext>
            </a:extLst>
          </p:cNvPr>
          <p:cNvGrpSpPr/>
          <p:nvPr/>
        </p:nvGrpSpPr>
        <p:grpSpPr>
          <a:xfrm>
            <a:off x="5880100" y="0"/>
            <a:ext cx="6311900" cy="6858000"/>
            <a:chOff x="6464300" y="0"/>
            <a:chExt cx="5727700" cy="6858000"/>
          </a:xfrm>
        </p:grpSpPr>
        <p:sp>
          <p:nvSpPr>
            <p:cNvPr id="3" name="Rectangle 2">
              <a:extLst>
                <a:ext uri="{FF2B5EF4-FFF2-40B4-BE49-F238E27FC236}">
                  <a16:creationId xmlns:a16="http://schemas.microsoft.com/office/drawing/2014/main" id="{66DA98C6-3BE5-0B3B-8D43-EF019883721F}"/>
                </a:ext>
              </a:extLst>
            </p:cNvPr>
            <p:cNvSpPr/>
            <p:nvPr/>
          </p:nvSpPr>
          <p:spPr>
            <a:xfrm>
              <a:off x="6464300" y="0"/>
              <a:ext cx="5727700" cy="6858000"/>
            </a:xfrm>
            <a:prstGeom prst="rect">
              <a:avLst/>
            </a:prstGeom>
            <a:solidFill>
              <a:schemeClr val="accent1">
                <a:lumMod val="50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A126D2-31EE-0555-B6AA-8CA5CB51BF3A}"/>
                </a:ext>
              </a:extLst>
            </p:cNvPr>
            <p:cNvSpPr txBox="1"/>
            <p:nvPr/>
          </p:nvSpPr>
          <p:spPr>
            <a:xfrm>
              <a:off x="6553200" y="279400"/>
              <a:ext cx="5638800" cy="6001643"/>
            </a:xfrm>
            <a:prstGeom prst="rect">
              <a:avLst/>
            </a:prstGeom>
            <a:noFill/>
            <a:ln>
              <a:noFill/>
            </a:ln>
          </p:spPr>
          <p:txBody>
            <a:bodyPr wrap="square" rtlCol="0">
              <a:spAutoFit/>
            </a:bodyPr>
            <a:lstStyle/>
            <a:p>
              <a:r>
                <a:rPr lang="en-IN" sz="2400" b="1" dirty="0">
                  <a:solidFill>
                    <a:schemeClr val="bg1"/>
                  </a:solidFill>
                  <a:latin typeface="Rockwell" panose="02060603020205020403" pitchFamily="18" charset="0"/>
                </a:rPr>
                <a:t>HOSPITAL MANAGEMENT SYSTEM</a:t>
              </a:r>
            </a:p>
            <a:p>
              <a:endParaRPr lang="en-IN" sz="2400" b="1" dirty="0">
                <a:solidFill>
                  <a:schemeClr val="bg1"/>
                </a:solidFill>
                <a:latin typeface="Rockwell" panose="02060603020205020403" pitchFamily="18" charset="0"/>
              </a:endParaRPr>
            </a:p>
            <a:p>
              <a:r>
                <a:rPr lang="en-US" sz="2400" b="1" dirty="0">
                  <a:solidFill>
                    <a:schemeClr val="bg1"/>
                  </a:solidFill>
                  <a:latin typeface="Rockwell" panose="02060603020205020403" pitchFamily="18" charset="0"/>
                </a:rPr>
                <a:t>The hospital management system is a computer system that helps manage the information related to healthcare and aids in the job completion of healthcare providers effectively.</a:t>
              </a:r>
              <a:endParaRPr lang="en-IN" sz="2400" b="1" dirty="0">
                <a:solidFill>
                  <a:schemeClr val="bg1"/>
                </a:solidFill>
                <a:latin typeface="Rockwell" panose="02060603020205020403" pitchFamily="18" charset="0"/>
              </a:endParaRPr>
            </a:p>
            <a:p>
              <a:endParaRPr lang="en-IN" sz="2400" dirty="0">
                <a:solidFill>
                  <a:schemeClr val="bg1"/>
                </a:solidFill>
                <a:latin typeface="Rockwell" panose="02060603020205020403" pitchFamily="18" charset="0"/>
              </a:endParaRPr>
            </a:p>
            <a:p>
              <a:pPr marL="342900" indent="-342900">
                <a:buFont typeface="Arial" panose="020B0604020202020204" pitchFamily="34" charset="0"/>
                <a:buChar char="•"/>
              </a:pPr>
              <a:r>
                <a:rPr lang="en-US" sz="2400" dirty="0">
                  <a:solidFill>
                    <a:schemeClr val="bg1"/>
                  </a:solidFill>
                  <a:latin typeface="Rockwell" panose="02060603020205020403" pitchFamily="18" charset="0"/>
                </a:rPr>
                <a:t>Time-saving Technology</a:t>
              </a:r>
            </a:p>
            <a:p>
              <a:pPr marL="342900" indent="-342900">
                <a:buFont typeface="Arial" panose="020B0604020202020204" pitchFamily="34" charset="0"/>
                <a:buChar char="•"/>
              </a:pPr>
              <a:r>
                <a:rPr lang="en-US" sz="2400" dirty="0">
                  <a:solidFill>
                    <a:schemeClr val="bg1"/>
                  </a:solidFill>
                  <a:latin typeface="Rockwell" panose="02060603020205020403" pitchFamily="18" charset="0"/>
                </a:rPr>
                <a:t>Improved Efficiency by avoiding human errors</a:t>
              </a:r>
            </a:p>
            <a:p>
              <a:pPr marL="342900" indent="-342900">
                <a:buFont typeface="Arial" panose="020B0604020202020204" pitchFamily="34" charset="0"/>
                <a:buChar char="•"/>
              </a:pPr>
              <a:r>
                <a:rPr lang="en-US" sz="2400" dirty="0">
                  <a:solidFill>
                    <a:schemeClr val="bg1"/>
                  </a:solidFill>
                  <a:latin typeface="Rockwell" panose="02060603020205020403" pitchFamily="18" charset="0"/>
                </a:rPr>
                <a:t>Cost-effective and easily manageable</a:t>
              </a:r>
            </a:p>
            <a:p>
              <a:pPr marL="342900" indent="-342900">
                <a:buFont typeface="Arial" panose="020B0604020202020204" pitchFamily="34" charset="0"/>
                <a:buChar char="•"/>
              </a:pPr>
              <a:r>
                <a:rPr lang="en-US" sz="2400" dirty="0">
                  <a:solidFill>
                    <a:schemeClr val="bg1"/>
                  </a:solidFill>
                  <a:latin typeface="Rockwell" panose="02060603020205020403" pitchFamily="18" charset="0"/>
                </a:rPr>
                <a:t>Easy access to patient data with correct patient history</a:t>
              </a:r>
              <a:endParaRPr lang="en-IN" sz="2400" dirty="0">
                <a:solidFill>
                  <a:schemeClr val="bg1"/>
                </a:solidFill>
                <a:latin typeface="Rockwell" panose="02060603020205020403" pitchFamily="18" charset="0"/>
              </a:endParaRPr>
            </a:p>
          </p:txBody>
        </p:sp>
      </p:grpSp>
    </p:spTree>
    <p:extLst>
      <p:ext uri="{BB962C8B-B14F-4D97-AF65-F5344CB8AC3E}">
        <p14:creationId xmlns:p14="http://schemas.microsoft.com/office/powerpoint/2010/main" val="2289703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12000" b="-12000"/>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F3ED38-BB66-D704-1684-39F5158A8DC2}"/>
              </a:ext>
            </a:extLst>
          </p:cNvPr>
          <p:cNvGrpSpPr/>
          <p:nvPr/>
        </p:nvGrpSpPr>
        <p:grpSpPr>
          <a:xfrm>
            <a:off x="3753853" y="68117"/>
            <a:ext cx="8438147" cy="2302770"/>
            <a:chOff x="3753853" y="693168"/>
            <a:chExt cx="8438147" cy="2302770"/>
          </a:xfrm>
        </p:grpSpPr>
        <p:sp>
          <p:nvSpPr>
            <p:cNvPr id="8" name="Rectangle 7">
              <a:extLst>
                <a:ext uri="{FF2B5EF4-FFF2-40B4-BE49-F238E27FC236}">
                  <a16:creationId xmlns:a16="http://schemas.microsoft.com/office/drawing/2014/main" id="{083BEF77-B1E9-8D49-929F-FCA7B95C8E7C}"/>
                </a:ext>
              </a:extLst>
            </p:cNvPr>
            <p:cNvSpPr/>
            <p:nvPr/>
          </p:nvSpPr>
          <p:spPr>
            <a:xfrm>
              <a:off x="3753853" y="695500"/>
              <a:ext cx="8438147" cy="2300438"/>
            </a:xfrm>
            <a:prstGeom prst="rect">
              <a:avLst/>
            </a:prstGeom>
            <a:solidFill>
              <a:schemeClr val="accent2">
                <a:lumMod val="40000"/>
                <a:lumOff val="6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BFEE0758-FBDE-B851-7C78-F04A7B474482}"/>
                </a:ext>
              </a:extLst>
            </p:cNvPr>
            <p:cNvSpPr txBox="1"/>
            <p:nvPr/>
          </p:nvSpPr>
          <p:spPr>
            <a:xfrm>
              <a:off x="3885798" y="693168"/>
              <a:ext cx="8174255" cy="2123658"/>
            </a:xfrm>
            <a:prstGeom prst="rect">
              <a:avLst/>
            </a:prstGeom>
            <a:noFill/>
          </p:spPr>
          <p:txBody>
            <a:bodyPr wrap="square">
              <a:spAutoFit/>
            </a:bodyPr>
            <a:lstStyle/>
            <a:p>
              <a:r>
                <a:rPr lang="en-US" sz="3600" dirty="0">
                  <a:latin typeface="Rockwell" panose="02060603020205020403" pitchFamily="18" charset="0"/>
                </a:rPr>
                <a:t>What is Tkinter?</a:t>
              </a:r>
            </a:p>
            <a:p>
              <a:r>
                <a:rPr lang="en-US" sz="2400" dirty="0">
                  <a:latin typeface="Rockwell" panose="02060603020205020403" pitchFamily="18" charset="0"/>
                </a:rPr>
                <a:t>Tkinter is the inbuilt python module that is used to create GUI applications. It is one of the most commonly used modules for creating GUI applications in Python as it is simple and easy to work with. </a:t>
              </a:r>
              <a:endParaRPr lang="en-IN" sz="2400" dirty="0">
                <a:latin typeface="Rockwell" panose="02060603020205020403" pitchFamily="18" charset="0"/>
              </a:endParaRPr>
            </a:p>
          </p:txBody>
        </p:sp>
      </p:grpSp>
      <p:grpSp>
        <p:nvGrpSpPr>
          <p:cNvPr id="19" name="Group 18">
            <a:extLst>
              <a:ext uri="{FF2B5EF4-FFF2-40B4-BE49-F238E27FC236}">
                <a16:creationId xmlns:a16="http://schemas.microsoft.com/office/drawing/2014/main" id="{FFEDA3CB-F25D-C2FB-864B-763396D5C047}"/>
              </a:ext>
            </a:extLst>
          </p:cNvPr>
          <p:cNvGrpSpPr/>
          <p:nvPr/>
        </p:nvGrpSpPr>
        <p:grpSpPr>
          <a:xfrm>
            <a:off x="0" y="2554462"/>
            <a:ext cx="8325852" cy="2300437"/>
            <a:chOff x="1" y="4084880"/>
            <a:chExt cx="8325852" cy="2300437"/>
          </a:xfrm>
        </p:grpSpPr>
        <p:sp>
          <p:nvSpPr>
            <p:cNvPr id="10" name="Rectangle 9">
              <a:extLst>
                <a:ext uri="{FF2B5EF4-FFF2-40B4-BE49-F238E27FC236}">
                  <a16:creationId xmlns:a16="http://schemas.microsoft.com/office/drawing/2014/main" id="{8283B74F-9FAD-0395-4BAE-4325F73354A4}"/>
                </a:ext>
              </a:extLst>
            </p:cNvPr>
            <p:cNvSpPr/>
            <p:nvPr/>
          </p:nvSpPr>
          <p:spPr>
            <a:xfrm>
              <a:off x="1" y="4084880"/>
              <a:ext cx="8325852" cy="2300437"/>
            </a:xfrm>
            <a:prstGeom prst="rect">
              <a:avLst/>
            </a:prstGeom>
            <a:solidFill>
              <a:schemeClr val="accent1">
                <a:lumMod val="60000"/>
                <a:lumOff val="40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37325D63-05A0-9064-8E86-527618BBE0DE}"/>
                </a:ext>
              </a:extLst>
            </p:cNvPr>
            <p:cNvSpPr txBox="1"/>
            <p:nvPr/>
          </p:nvSpPr>
          <p:spPr>
            <a:xfrm>
              <a:off x="401854" y="4721539"/>
              <a:ext cx="7923998" cy="1569660"/>
            </a:xfrm>
            <a:prstGeom prst="rect">
              <a:avLst/>
            </a:prstGeom>
            <a:noFill/>
          </p:spPr>
          <p:txBody>
            <a:bodyPr wrap="square">
              <a:spAutoFit/>
            </a:bodyPr>
            <a:lstStyle/>
            <a:p>
              <a:r>
                <a:rPr lang="en-US" sz="2400" dirty="0">
                  <a:latin typeface="Rockwell" panose="02060603020205020403" pitchFamily="18" charset="0"/>
                </a:rPr>
                <a:t>Graphical User Interface(GUI) is a form of user interface which allows users to interact with computers through visual indicators using items such as icons, menus, windows, etc. </a:t>
              </a:r>
              <a:endParaRPr lang="en-IN" sz="2400" dirty="0">
                <a:latin typeface="Rockwell" panose="02060603020205020403" pitchFamily="18" charset="0"/>
              </a:endParaRPr>
            </a:p>
          </p:txBody>
        </p:sp>
        <p:sp>
          <p:nvSpPr>
            <p:cNvPr id="18" name="TextBox 17">
              <a:extLst>
                <a:ext uri="{FF2B5EF4-FFF2-40B4-BE49-F238E27FC236}">
                  <a16:creationId xmlns:a16="http://schemas.microsoft.com/office/drawing/2014/main" id="{7660D7B6-881A-9734-4106-A9B67802939E}"/>
                </a:ext>
              </a:extLst>
            </p:cNvPr>
            <p:cNvSpPr txBox="1"/>
            <p:nvPr/>
          </p:nvSpPr>
          <p:spPr>
            <a:xfrm>
              <a:off x="401854" y="4155161"/>
              <a:ext cx="611204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Rockwell" panose="02060603020205020403" pitchFamily="18" charset="0"/>
                  <a:ea typeface="+mn-ea"/>
                  <a:cs typeface="+mn-cs"/>
                </a:rPr>
                <a:t>What is GUI?</a:t>
              </a:r>
            </a:p>
          </p:txBody>
        </p:sp>
      </p:grpSp>
      <p:grpSp>
        <p:nvGrpSpPr>
          <p:cNvPr id="33" name="Group 32">
            <a:extLst>
              <a:ext uri="{FF2B5EF4-FFF2-40B4-BE49-F238E27FC236}">
                <a16:creationId xmlns:a16="http://schemas.microsoft.com/office/drawing/2014/main" id="{37FD9E11-AF7C-0BBD-83FF-B2A90404D73E}"/>
              </a:ext>
            </a:extLst>
          </p:cNvPr>
          <p:cNvGrpSpPr/>
          <p:nvPr/>
        </p:nvGrpSpPr>
        <p:grpSpPr>
          <a:xfrm>
            <a:off x="3487552" y="4865494"/>
            <a:ext cx="8970745" cy="1922057"/>
            <a:chOff x="3580598" y="4865494"/>
            <a:chExt cx="8970745" cy="1922057"/>
          </a:xfrm>
        </p:grpSpPr>
        <p:sp>
          <p:nvSpPr>
            <p:cNvPr id="22" name="Rectangle 21">
              <a:extLst>
                <a:ext uri="{FF2B5EF4-FFF2-40B4-BE49-F238E27FC236}">
                  <a16:creationId xmlns:a16="http://schemas.microsoft.com/office/drawing/2014/main" id="{574FA6FB-026A-1AC9-ED9E-CA95CA395461}"/>
                </a:ext>
              </a:extLst>
            </p:cNvPr>
            <p:cNvSpPr/>
            <p:nvPr/>
          </p:nvSpPr>
          <p:spPr>
            <a:xfrm>
              <a:off x="3647975" y="4891768"/>
              <a:ext cx="8637071" cy="1895783"/>
            </a:xfrm>
            <a:prstGeom prst="rect">
              <a:avLst/>
            </a:prstGeom>
            <a:solidFill>
              <a:schemeClr val="accent6">
                <a:lumMod val="60000"/>
                <a:lumOff val="40000"/>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A4CEF54A-FC6E-7EB3-6A6B-0DABDB92EEF7}"/>
                </a:ext>
              </a:extLst>
            </p:cNvPr>
            <p:cNvSpPr txBox="1"/>
            <p:nvPr/>
          </p:nvSpPr>
          <p:spPr>
            <a:xfrm>
              <a:off x="3580598" y="5240605"/>
              <a:ext cx="8970745" cy="1446550"/>
            </a:xfrm>
            <a:prstGeom prst="rect">
              <a:avLst/>
            </a:prstGeom>
            <a:noFill/>
          </p:spPr>
          <p:txBody>
            <a:bodyPr wrap="square">
              <a:spAutoFit/>
            </a:bodyPr>
            <a:lstStyle/>
            <a:p>
              <a:r>
                <a:rPr lang="en-US" sz="2200" dirty="0">
                  <a:latin typeface="Rockwell" panose="02060603020205020403" pitchFamily="18" charset="0"/>
                </a:rPr>
                <a:t>SQL stands for Structured Query Language and is a computer language that we use to interact with a relational database. SQL is a tool for organizing, managing, and retrieving data from a computer database.</a:t>
              </a:r>
              <a:endParaRPr lang="en-IN" sz="2200" dirty="0">
                <a:latin typeface="Rockwell" panose="02060603020205020403" pitchFamily="18" charset="0"/>
              </a:endParaRPr>
            </a:p>
          </p:txBody>
        </p:sp>
        <p:sp>
          <p:nvSpPr>
            <p:cNvPr id="32" name="TextBox 31">
              <a:extLst>
                <a:ext uri="{FF2B5EF4-FFF2-40B4-BE49-F238E27FC236}">
                  <a16:creationId xmlns:a16="http://schemas.microsoft.com/office/drawing/2014/main" id="{938D2958-9024-1726-5CDB-973EA6C89BE9}"/>
                </a:ext>
              </a:extLst>
            </p:cNvPr>
            <p:cNvSpPr txBox="1"/>
            <p:nvPr/>
          </p:nvSpPr>
          <p:spPr>
            <a:xfrm>
              <a:off x="3647975" y="4865494"/>
              <a:ext cx="6275670" cy="461665"/>
            </a:xfrm>
            <a:prstGeom prst="rect">
              <a:avLst/>
            </a:prstGeom>
            <a:noFill/>
          </p:spPr>
          <p:txBody>
            <a:bodyPr wrap="square">
              <a:spAutoFit/>
            </a:bodyPr>
            <a:lstStyle/>
            <a:p>
              <a:r>
                <a:rPr lang="en-US" sz="2400" dirty="0">
                  <a:latin typeface="Rockwell" panose="02060603020205020403" pitchFamily="18" charset="0"/>
                </a:rPr>
                <a:t>What is SQL?</a:t>
              </a:r>
            </a:p>
          </p:txBody>
        </p:sp>
      </p:grpSp>
    </p:spTree>
    <p:extLst>
      <p:ext uri="{BB962C8B-B14F-4D97-AF65-F5344CB8AC3E}">
        <p14:creationId xmlns:p14="http://schemas.microsoft.com/office/powerpoint/2010/main" val="221033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750" fill="hold"/>
                                        <p:tgtEl>
                                          <p:spTgt spid="19"/>
                                        </p:tgtEl>
                                        <p:attrNameLst>
                                          <p:attrName>ppt_x</p:attrName>
                                        </p:attrNameLst>
                                      </p:cBhvr>
                                      <p:tavLst>
                                        <p:tav tm="0">
                                          <p:val>
                                            <p:strVal val="0-#ppt_w/2"/>
                                          </p:val>
                                        </p:tav>
                                        <p:tav tm="100000">
                                          <p:val>
                                            <p:strVal val="#ppt_x"/>
                                          </p:val>
                                        </p:tav>
                                      </p:tavLst>
                                    </p:anim>
                                    <p:anim calcmode="lin" valueType="num">
                                      <p:cBhvr additive="base">
                                        <p:cTn id="14" dur="7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361900-8638-9794-E2D1-BF8D5EECEC1C}"/>
              </a:ext>
            </a:extLst>
          </p:cNvPr>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80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C53BCFDD-955D-B819-E3F6-02C69FBF36EE}"/>
              </a:ext>
            </a:extLst>
          </p:cNvPr>
          <p:cNvSpPr txBox="1"/>
          <p:nvPr/>
        </p:nvSpPr>
        <p:spPr>
          <a:xfrm>
            <a:off x="-190500" y="2133600"/>
            <a:ext cx="12623800" cy="33547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60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LET’S SHOWCASE THE CODE</a:t>
            </a:r>
          </a:p>
          <a:p>
            <a:endParaRPr lang="en-IN" sz="2000" dirty="0"/>
          </a:p>
        </p:txBody>
      </p:sp>
    </p:spTree>
    <p:extLst>
      <p:ext uri="{BB962C8B-B14F-4D97-AF65-F5344CB8AC3E}">
        <p14:creationId xmlns:p14="http://schemas.microsoft.com/office/powerpoint/2010/main" val="3071516712"/>
      </p:ext>
    </p:extLst>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inCode">
            <a:hlinkClick r:id="" action="ppaction://media"/>
            <a:extLst>
              <a:ext uri="{FF2B5EF4-FFF2-40B4-BE49-F238E27FC236}">
                <a16:creationId xmlns:a16="http://schemas.microsoft.com/office/drawing/2014/main" id="{E0182123-9014-0C83-3551-9078738E8D4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542" t="5535" b="1"/>
          <a:stretch/>
        </p:blipFill>
        <p:spPr>
          <a:xfrm>
            <a:off x="-105668" y="0"/>
            <a:ext cx="12403336" cy="6858000"/>
          </a:xfrm>
          <a:prstGeom prst="rect">
            <a:avLst/>
          </a:prstGeom>
          <a:ln>
            <a:noFill/>
          </a:ln>
          <a:effectLst>
            <a:outerShdw blurRad="292100" dist="139700" dir="2700000" algn="tl" rotWithShape="0">
              <a:srgbClr val="333333">
                <a:alpha val="65000"/>
              </a:srgbClr>
            </a:outerShdw>
          </a:effectLst>
        </p:spPr>
      </p:pic>
      <p:grpSp>
        <p:nvGrpSpPr>
          <p:cNvPr id="3" name="Group 2">
            <a:extLst>
              <a:ext uri="{FF2B5EF4-FFF2-40B4-BE49-F238E27FC236}">
                <a16:creationId xmlns:a16="http://schemas.microsoft.com/office/drawing/2014/main" id="{209AE15B-A7DB-0034-505B-CEBA57F9F905}"/>
              </a:ext>
            </a:extLst>
          </p:cNvPr>
          <p:cNvGrpSpPr/>
          <p:nvPr/>
        </p:nvGrpSpPr>
        <p:grpSpPr>
          <a:xfrm rot="7286331">
            <a:off x="13102582" y="85654"/>
            <a:ext cx="5875087" cy="6370839"/>
            <a:chOff x="3071120" y="243580"/>
            <a:chExt cx="5875087" cy="6370839"/>
          </a:xfrm>
        </p:grpSpPr>
        <p:grpSp>
          <p:nvGrpSpPr>
            <p:cNvPr id="4" name="Group 3">
              <a:extLst>
                <a:ext uri="{FF2B5EF4-FFF2-40B4-BE49-F238E27FC236}">
                  <a16:creationId xmlns:a16="http://schemas.microsoft.com/office/drawing/2014/main" id="{A05D9891-32CD-3CF0-EEAC-97A224928F5F}"/>
                </a:ext>
              </a:extLst>
            </p:cNvPr>
            <p:cNvGrpSpPr/>
            <p:nvPr/>
          </p:nvGrpSpPr>
          <p:grpSpPr>
            <a:xfrm rot="17082302">
              <a:off x="2823244" y="491456"/>
              <a:ext cx="6370839" cy="5875087"/>
              <a:chOff x="3523931" y="1376331"/>
              <a:chExt cx="4681359" cy="4388511"/>
            </a:xfrm>
          </p:grpSpPr>
          <p:pic>
            <p:nvPicPr>
              <p:cNvPr id="6" name="Picture 5">
                <a:extLst>
                  <a:ext uri="{FF2B5EF4-FFF2-40B4-BE49-F238E27FC236}">
                    <a16:creationId xmlns:a16="http://schemas.microsoft.com/office/drawing/2014/main" id="{F31135D3-2292-D402-DEB3-10E60844D1B1}"/>
                  </a:ext>
                </a:extLst>
              </p:cNvPr>
              <p:cNvPicPr>
                <a:picLocks noChangeAspect="1"/>
              </p:cNvPicPr>
              <p:nvPr/>
            </p:nvPicPr>
            <p:blipFill>
              <a:blip r:embed="rId5"/>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7" name="Picture 6">
                <a:extLst>
                  <a:ext uri="{FF2B5EF4-FFF2-40B4-BE49-F238E27FC236}">
                    <a16:creationId xmlns:a16="http://schemas.microsoft.com/office/drawing/2014/main" id="{FB3C5270-18CE-1274-CBF9-2BF8BF8E8695}"/>
                  </a:ext>
                </a:extLst>
              </p:cNvPr>
              <p:cNvPicPr>
                <a:picLocks noChangeAspect="1"/>
              </p:cNvPicPr>
              <p:nvPr/>
            </p:nvPicPr>
            <p:blipFill>
              <a:blip r:embed="rId6"/>
              <a:srcRect l="2772" t="11694" r="12341" b="6680"/>
              <a:stretch>
                <a:fillRect/>
              </a:stretch>
            </p:blipFill>
            <p:spPr>
              <a:xfrm rot="4329561">
                <a:off x="3123028" y="2775618"/>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11" name="Picture 10">
                <a:extLst>
                  <a:ext uri="{FF2B5EF4-FFF2-40B4-BE49-F238E27FC236}">
                    <a16:creationId xmlns:a16="http://schemas.microsoft.com/office/drawing/2014/main" id="{805A577D-0F63-5968-E685-D42DE4B872EC}"/>
                  </a:ext>
                </a:extLst>
              </p:cNvPr>
              <p:cNvPicPr>
                <a:picLocks noChangeAspect="1"/>
              </p:cNvPicPr>
              <p:nvPr/>
            </p:nvPicPr>
            <p:blipFill>
              <a:blip r:embed="rId7"/>
              <a:srcRect l="2391" t="7114" r="11272"/>
              <a:stretch>
                <a:fillRect/>
              </a:stretch>
            </p:blipFill>
            <p:spPr>
              <a:xfrm>
                <a:off x="3936426" y="4214251"/>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12" name="Picture 11">
                <a:extLst>
                  <a:ext uri="{FF2B5EF4-FFF2-40B4-BE49-F238E27FC236}">
                    <a16:creationId xmlns:a16="http://schemas.microsoft.com/office/drawing/2014/main" id="{6CD74100-8FC8-5A94-22A2-C49B0A7B3717}"/>
                  </a:ext>
                </a:extLst>
              </p:cNvPr>
              <p:cNvPicPr>
                <a:picLocks noChangeAspect="1"/>
              </p:cNvPicPr>
              <p:nvPr/>
            </p:nvPicPr>
            <p:blipFill rotWithShape="1">
              <a:blip r:embed="rId8"/>
              <a:srcRect l="5101" t="995" r="3070" b="19361"/>
              <a:stretch/>
            </p:blipFill>
            <p:spPr>
              <a:xfrm rot="18999359">
                <a:off x="5592424" y="4388031"/>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13" name="Picture 12">
                <a:extLst>
                  <a:ext uri="{FF2B5EF4-FFF2-40B4-BE49-F238E27FC236}">
                    <a16:creationId xmlns:a16="http://schemas.microsoft.com/office/drawing/2014/main" id="{A1A0361C-E190-1CBE-7A01-84F8F74D4938}"/>
                  </a:ext>
                </a:extLst>
              </p:cNvPr>
              <p:cNvPicPr>
                <a:picLocks noChangeAspect="1"/>
              </p:cNvPicPr>
              <p:nvPr/>
            </p:nvPicPr>
            <p:blipFill rotWithShape="1">
              <a:blip r:embed="rId9"/>
              <a:srcRect l="6519" t="30549" r="9072" b="-3850"/>
              <a:stretch/>
            </p:blipFill>
            <p:spPr>
              <a:xfrm rot="4658692">
                <a:off x="6495689" y="2965167"/>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15" name="Picture 14">
                <a:extLst>
                  <a:ext uri="{FF2B5EF4-FFF2-40B4-BE49-F238E27FC236}">
                    <a16:creationId xmlns:a16="http://schemas.microsoft.com/office/drawing/2014/main" id="{F425C5D6-AA78-F621-5F3E-6A998C980DF4}"/>
                  </a:ext>
                </a:extLst>
              </p:cNvPr>
              <p:cNvPicPr>
                <a:picLocks noChangeAspect="1"/>
              </p:cNvPicPr>
              <p:nvPr/>
            </p:nvPicPr>
            <p:blipFill rotWithShape="1">
              <a:blip r:embed="rId10"/>
              <a:srcRect l="592" t="9240" r="5167" b="5406"/>
              <a:stretch/>
            </p:blipFill>
            <p:spPr>
              <a:xfrm rot="1975503">
                <a:off x="5617438" y="1472200"/>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5" name="TextBox 4">
              <a:extLst>
                <a:ext uri="{FF2B5EF4-FFF2-40B4-BE49-F238E27FC236}">
                  <a16:creationId xmlns:a16="http://schemas.microsoft.com/office/drawing/2014/main" id="{146D4569-FE5D-B9EA-D69D-3F0266F3CE51}"/>
                </a:ext>
              </a:extLst>
            </p:cNvPr>
            <p:cNvSpPr txBox="1"/>
            <p:nvPr/>
          </p:nvSpPr>
          <p:spPr>
            <a:xfrm>
              <a:off x="4005795" y="2373261"/>
              <a:ext cx="3905518" cy="1754326"/>
            </a:xfrm>
            <a:prstGeom prst="rect">
              <a:avLst/>
            </a:prstGeom>
            <a:noFill/>
          </p:spPr>
          <p:txBody>
            <a:bodyPr wrap="square" rtlCol="0">
              <a:spAutoFit/>
            </a:bodyPr>
            <a:lstStyle/>
            <a:p>
              <a:pPr algn="ctr"/>
              <a:r>
                <a:rPr lang="en-IN" sz="5400" b="1" dirty="0">
                  <a:solidFill>
                    <a:schemeClr val="bg1"/>
                  </a:solidFill>
                </a:rPr>
                <a:t>CODE</a:t>
              </a:r>
            </a:p>
            <a:p>
              <a:pPr algn="ctr"/>
              <a:r>
                <a:rPr lang="en-IN" sz="5400" b="1" dirty="0">
                  <a:solidFill>
                    <a:schemeClr val="bg1"/>
                  </a:solidFill>
                </a:rPr>
                <a:t>INTERFACE</a:t>
              </a:r>
            </a:p>
          </p:txBody>
        </p:sp>
      </p:grpSp>
    </p:spTree>
    <p:extLst>
      <p:ext uri="{BB962C8B-B14F-4D97-AF65-F5344CB8AC3E}">
        <p14:creationId xmlns:p14="http://schemas.microsoft.com/office/powerpoint/2010/main" val="194209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88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9547A-D3F0-453F-718F-2F071A3E6586}"/>
              </a:ext>
            </a:extLst>
          </p:cNvPr>
          <p:cNvSpPr>
            <a:spLocks noGrp="1"/>
          </p:cNvSpPr>
          <p:nvPr>
            <p:ph type="ftr" sz="quarter" idx="11"/>
          </p:nvPr>
        </p:nvSpPr>
        <p:spPr/>
        <p:txBody>
          <a:bodyPr/>
          <a:lstStyle/>
          <a:p>
            <a:r>
              <a:rPr lang="en-US" dirty="0"/>
              <a:t>Dheeraj Mahapatra, Shyam Kumar Soni, Anjali Singh</a:t>
            </a:r>
          </a:p>
        </p:txBody>
      </p:sp>
      <p:sp>
        <p:nvSpPr>
          <p:cNvPr id="5" name="Slide Number Placeholder 4">
            <a:extLst>
              <a:ext uri="{FF2B5EF4-FFF2-40B4-BE49-F238E27FC236}">
                <a16:creationId xmlns:a16="http://schemas.microsoft.com/office/drawing/2014/main" id="{328B7E49-F3EB-C067-A23F-B59C545EECDE}"/>
              </a:ext>
            </a:extLst>
          </p:cNvPr>
          <p:cNvSpPr>
            <a:spLocks noGrp="1"/>
          </p:cNvSpPr>
          <p:nvPr>
            <p:ph type="sldNum" sz="quarter" idx="12"/>
          </p:nvPr>
        </p:nvSpPr>
        <p:spPr/>
        <p:txBody>
          <a:bodyPr/>
          <a:lstStyle/>
          <a:p>
            <a:fld id="{A49DFD55-3C28-40EF-9E31-A92D2E4017FF}" type="slidenum">
              <a:rPr lang="en-US" smtClean="0"/>
              <a:pPr/>
              <a:t>6</a:t>
            </a:fld>
            <a:endParaRPr lang="en-US" dirty="0"/>
          </a:p>
        </p:txBody>
      </p:sp>
      <p:grpSp>
        <p:nvGrpSpPr>
          <p:cNvPr id="26" name="Group 25">
            <a:extLst>
              <a:ext uri="{FF2B5EF4-FFF2-40B4-BE49-F238E27FC236}">
                <a16:creationId xmlns:a16="http://schemas.microsoft.com/office/drawing/2014/main" id="{63384C83-0072-1AD1-8B18-8B3D955316BB}"/>
              </a:ext>
            </a:extLst>
          </p:cNvPr>
          <p:cNvGrpSpPr/>
          <p:nvPr/>
        </p:nvGrpSpPr>
        <p:grpSpPr>
          <a:xfrm>
            <a:off x="3158456" y="243580"/>
            <a:ext cx="5875087" cy="6370839"/>
            <a:chOff x="3071120" y="243580"/>
            <a:chExt cx="5875087" cy="6370839"/>
          </a:xfrm>
        </p:grpSpPr>
        <p:grpSp>
          <p:nvGrpSpPr>
            <p:cNvPr id="22" name="Group 21">
              <a:extLst>
                <a:ext uri="{FF2B5EF4-FFF2-40B4-BE49-F238E27FC236}">
                  <a16:creationId xmlns:a16="http://schemas.microsoft.com/office/drawing/2014/main" id="{036C68CE-D38E-6D2D-5A30-CD4890B5C229}"/>
                </a:ext>
              </a:extLst>
            </p:cNvPr>
            <p:cNvGrpSpPr/>
            <p:nvPr/>
          </p:nvGrpSpPr>
          <p:grpSpPr>
            <a:xfrm rot="17082302">
              <a:off x="2823244" y="491456"/>
              <a:ext cx="6370839" cy="5875087"/>
              <a:chOff x="3523931" y="1376331"/>
              <a:chExt cx="4681359" cy="4388511"/>
            </a:xfrm>
          </p:grpSpPr>
          <p:pic>
            <p:nvPicPr>
              <p:cNvPr id="21" name="Picture 20">
                <a:extLst>
                  <a:ext uri="{FF2B5EF4-FFF2-40B4-BE49-F238E27FC236}">
                    <a16:creationId xmlns:a16="http://schemas.microsoft.com/office/drawing/2014/main" id="{DC2D4B33-6EFC-70A8-1B13-F18374D3C97D}"/>
                  </a:ext>
                </a:extLst>
              </p:cNvPr>
              <p:cNvPicPr>
                <a:picLocks noChangeAspect="1"/>
              </p:cNvPicPr>
              <p:nvPr/>
            </p:nvPicPr>
            <p:blipFill>
              <a:blip r:embed="rId2"/>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18" name="Picture 17">
                <a:extLst>
                  <a:ext uri="{FF2B5EF4-FFF2-40B4-BE49-F238E27FC236}">
                    <a16:creationId xmlns:a16="http://schemas.microsoft.com/office/drawing/2014/main" id="{4A11F0B7-12B0-0280-0801-B0B37841558A}"/>
                  </a:ext>
                </a:extLst>
              </p:cNvPr>
              <p:cNvPicPr>
                <a:picLocks noChangeAspect="1"/>
              </p:cNvPicPr>
              <p:nvPr/>
            </p:nvPicPr>
            <p:blipFill>
              <a:blip r:embed="rId3"/>
              <a:srcRect l="2772" t="11694" r="12341" b="6680"/>
              <a:stretch>
                <a:fillRect/>
              </a:stretch>
            </p:blipFill>
            <p:spPr>
              <a:xfrm rot="4329561">
                <a:off x="3123028" y="2775618"/>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15" name="Picture 14">
                <a:extLst>
                  <a:ext uri="{FF2B5EF4-FFF2-40B4-BE49-F238E27FC236}">
                    <a16:creationId xmlns:a16="http://schemas.microsoft.com/office/drawing/2014/main" id="{971409FD-B9AD-A5FF-E014-958E60B99823}"/>
                  </a:ext>
                </a:extLst>
              </p:cNvPr>
              <p:cNvPicPr>
                <a:picLocks noChangeAspect="1"/>
              </p:cNvPicPr>
              <p:nvPr/>
            </p:nvPicPr>
            <p:blipFill>
              <a:blip r:embed="rId4"/>
              <a:srcRect l="2391" t="7114" r="11272"/>
              <a:stretch>
                <a:fillRect/>
              </a:stretch>
            </p:blipFill>
            <p:spPr>
              <a:xfrm>
                <a:off x="3936426" y="4214251"/>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12" name="Picture 11">
                <a:extLst>
                  <a:ext uri="{FF2B5EF4-FFF2-40B4-BE49-F238E27FC236}">
                    <a16:creationId xmlns:a16="http://schemas.microsoft.com/office/drawing/2014/main" id="{8674F721-E520-D52D-7825-4109E067639A}"/>
                  </a:ext>
                </a:extLst>
              </p:cNvPr>
              <p:cNvPicPr>
                <a:picLocks noChangeAspect="1"/>
              </p:cNvPicPr>
              <p:nvPr/>
            </p:nvPicPr>
            <p:blipFill rotWithShape="1">
              <a:blip r:embed="rId5"/>
              <a:srcRect l="5101" t="995" r="3070" b="19361"/>
              <a:stretch/>
            </p:blipFill>
            <p:spPr>
              <a:xfrm rot="18999359">
                <a:off x="5592424" y="4388031"/>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9" name="Picture 8">
                <a:extLst>
                  <a:ext uri="{FF2B5EF4-FFF2-40B4-BE49-F238E27FC236}">
                    <a16:creationId xmlns:a16="http://schemas.microsoft.com/office/drawing/2014/main" id="{ACD4D876-F06B-F383-EA9C-A69B635343A2}"/>
                  </a:ext>
                </a:extLst>
              </p:cNvPr>
              <p:cNvPicPr>
                <a:picLocks noChangeAspect="1"/>
              </p:cNvPicPr>
              <p:nvPr/>
            </p:nvPicPr>
            <p:blipFill rotWithShape="1">
              <a:blip r:embed="rId6"/>
              <a:srcRect l="6519" t="30549" r="9072" b="-3850"/>
              <a:stretch/>
            </p:blipFill>
            <p:spPr>
              <a:xfrm rot="4658692">
                <a:off x="6495689" y="2965167"/>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6" name="Picture 5">
                <a:extLst>
                  <a:ext uri="{FF2B5EF4-FFF2-40B4-BE49-F238E27FC236}">
                    <a16:creationId xmlns:a16="http://schemas.microsoft.com/office/drawing/2014/main" id="{E95CF748-0F96-49BD-751A-E53ACAE52D34}"/>
                  </a:ext>
                </a:extLst>
              </p:cNvPr>
              <p:cNvPicPr>
                <a:picLocks noChangeAspect="1"/>
              </p:cNvPicPr>
              <p:nvPr/>
            </p:nvPicPr>
            <p:blipFill rotWithShape="1">
              <a:blip r:embed="rId7"/>
              <a:srcRect l="592" t="9240" r="5167" b="5406"/>
              <a:stretch/>
            </p:blipFill>
            <p:spPr>
              <a:xfrm rot="1975503">
                <a:off x="5617438" y="1472200"/>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23" name="TextBox 22">
              <a:extLst>
                <a:ext uri="{FF2B5EF4-FFF2-40B4-BE49-F238E27FC236}">
                  <a16:creationId xmlns:a16="http://schemas.microsoft.com/office/drawing/2014/main" id="{1F84ECE7-7041-9067-E4F9-5EF9436C9EEC}"/>
                </a:ext>
              </a:extLst>
            </p:cNvPr>
            <p:cNvSpPr txBox="1"/>
            <p:nvPr/>
          </p:nvSpPr>
          <p:spPr>
            <a:xfrm>
              <a:off x="4005795" y="2373261"/>
              <a:ext cx="3905518" cy="1754326"/>
            </a:xfrm>
            <a:prstGeom prst="rect">
              <a:avLst/>
            </a:prstGeom>
            <a:noFill/>
          </p:spPr>
          <p:txBody>
            <a:bodyPr wrap="square" rtlCol="0">
              <a:spAutoFit/>
            </a:bodyPr>
            <a:lstStyle/>
            <a:p>
              <a:pPr algn="ctr"/>
              <a:r>
                <a:rPr lang="en-IN" sz="5400" b="1" dirty="0">
                  <a:solidFill>
                    <a:schemeClr val="bg1"/>
                  </a:solidFill>
                </a:rPr>
                <a:t>CODE</a:t>
              </a:r>
            </a:p>
            <a:p>
              <a:pPr algn="ctr"/>
              <a:r>
                <a:rPr lang="en-IN" sz="5400" b="1" dirty="0">
                  <a:solidFill>
                    <a:schemeClr val="bg1"/>
                  </a:solidFill>
                </a:rPr>
                <a:t>INTERFACE</a:t>
              </a:r>
            </a:p>
          </p:txBody>
        </p:sp>
      </p:grpSp>
      <p:pic>
        <p:nvPicPr>
          <p:cNvPr id="25" name="Picture 24">
            <a:extLst>
              <a:ext uri="{FF2B5EF4-FFF2-40B4-BE49-F238E27FC236}">
                <a16:creationId xmlns:a16="http://schemas.microsoft.com/office/drawing/2014/main" id="{3D49B435-BC07-71EA-615F-0C9C3A40D5A9}"/>
              </a:ext>
            </a:extLst>
          </p:cNvPr>
          <p:cNvPicPr>
            <a:picLocks noChangeAspect="1"/>
          </p:cNvPicPr>
          <p:nvPr/>
        </p:nvPicPr>
        <p:blipFill>
          <a:blip r:embed="rId7"/>
          <a:stretch>
            <a:fillRect/>
          </a:stretch>
        </p:blipFill>
        <p:spPr>
          <a:xfrm rot="5221313">
            <a:off x="17184100" y="1684777"/>
            <a:ext cx="7877718" cy="4431216"/>
          </a:xfrm>
          <a:prstGeom prst="rect">
            <a:avLst/>
          </a:prstGeom>
        </p:spPr>
      </p:pic>
    </p:spTree>
    <p:extLst>
      <p:ext uri="{BB962C8B-B14F-4D97-AF65-F5344CB8AC3E}">
        <p14:creationId xmlns:p14="http://schemas.microsoft.com/office/powerpoint/2010/main" val="24124462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88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9547A-D3F0-453F-718F-2F071A3E6586}"/>
              </a:ext>
            </a:extLst>
          </p:cNvPr>
          <p:cNvSpPr>
            <a:spLocks noGrp="1"/>
          </p:cNvSpPr>
          <p:nvPr>
            <p:ph type="ftr" sz="quarter" idx="11"/>
          </p:nvPr>
        </p:nvSpPr>
        <p:spPr/>
        <p:txBody>
          <a:bodyPr/>
          <a:lstStyle/>
          <a:p>
            <a:r>
              <a:rPr lang="en-US" dirty="0"/>
              <a:t>Dheeraj Mahapatra, Shyam Kumar Soni, Anjali Singh</a:t>
            </a:r>
          </a:p>
        </p:txBody>
      </p:sp>
      <p:sp>
        <p:nvSpPr>
          <p:cNvPr id="5" name="Slide Number Placeholder 4">
            <a:extLst>
              <a:ext uri="{FF2B5EF4-FFF2-40B4-BE49-F238E27FC236}">
                <a16:creationId xmlns:a16="http://schemas.microsoft.com/office/drawing/2014/main" id="{328B7E49-F3EB-C067-A23F-B59C545EECDE}"/>
              </a:ext>
            </a:extLst>
          </p:cNvPr>
          <p:cNvSpPr>
            <a:spLocks noGrp="1"/>
          </p:cNvSpPr>
          <p:nvPr>
            <p:ph type="sldNum" sz="quarter" idx="12"/>
          </p:nvPr>
        </p:nvSpPr>
        <p:spPr/>
        <p:txBody>
          <a:bodyPr/>
          <a:lstStyle/>
          <a:p>
            <a:fld id="{A49DFD55-3C28-40EF-9E31-A92D2E4017FF}" type="slidenum">
              <a:rPr lang="en-US" smtClean="0"/>
              <a:pPr/>
              <a:t>7</a:t>
            </a:fld>
            <a:endParaRPr lang="en-US" dirty="0"/>
          </a:p>
        </p:txBody>
      </p:sp>
      <p:grpSp>
        <p:nvGrpSpPr>
          <p:cNvPr id="26" name="Group 25">
            <a:extLst>
              <a:ext uri="{FF2B5EF4-FFF2-40B4-BE49-F238E27FC236}">
                <a16:creationId xmlns:a16="http://schemas.microsoft.com/office/drawing/2014/main" id="{63384C83-0072-1AD1-8B18-8B3D955316BB}"/>
              </a:ext>
            </a:extLst>
          </p:cNvPr>
          <p:cNvGrpSpPr/>
          <p:nvPr/>
        </p:nvGrpSpPr>
        <p:grpSpPr>
          <a:xfrm rot="7536398">
            <a:off x="-2396791" y="-55882"/>
            <a:ext cx="6279744" cy="6370839"/>
            <a:chOff x="2673092" y="192220"/>
            <a:chExt cx="6279744" cy="6370839"/>
          </a:xfrm>
        </p:grpSpPr>
        <p:grpSp>
          <p:nvGrpSpPr>
            <p:cNvPr id="22" name="Group 21">
              <a:extLst>
                <a:ext uri="{FF2B5EF4-FFF2-40B4-BE49-F238E27FC236}">
                  <a16:creationId xmlns:a16="http://schemas.microsoft.com/office/drawing/2014/main" id="{036C68CE-D38E-6D2D-5A30-CD4890B5C229}"/>
                </a:ext>
              </a:extLst>
            </p:cNvPr>
            <p:cNvGrpSpPr/>
            <p:nvPr/>
          </p:nvGrpSpPr>
          <p:grpSpPr>
            <a:xfrm rot="17082302">
              <a:off x="2627544" y="237768"/>
              <a:ext cx="6370839" cy="6279744"/>
              <a:chOff x="3523931" y="1074065"/>
              <a:chExt cx="4681359" cy="4690777"/>
            </a:xfrm>
          </p:grpSpPr>
          <p:pic>
            <p:nvPicPr>
              <p:cNvPr id="21" name="Picture 20">
                <a:extLst>
                  <a:ext uri="{FF2B5EF4-FFF2-40B4-BE49-F238E27FC236}">
                    <a16:creationId xmlns:a16="http://schemas.microsoft.com/office/drawing/2014/main" id="{DC2D4B33-6EFC-70A8-1B13-F18374D3C97D}"/>
                  </a:ext>
                </a:extLst>
              </p:cNvPr>
              <p:cNvPicPr>
                <a:picLocks noChangeAspect="1"/>
              </p:cNvPicPr>
              <p:nvPr/>
            </p:nvPicPr>
            <p:blipFill>
              <a:blip r:embed="rId2"/>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18" name="Picture 17">
                <a:extLst>
                  <a:ext uri="{FF2B5EF4-FFF2-40B4-BE49-F238E27FC236}">
                    <a16:creationId xmlns:a16="http://schemas.microsoft.com/office/drawing/2014/main" id="{4A11F0B7-12B0-0280-0801-B0B37841558A}"/>
                  </a:ext>
                </a:extLst>
              </p:cNvPr>
              <p:cNvPicPr>
                <a:picLocks noChangeAspect="1"/>
              </p:cNvPicPr>
              <p:nvPr/>
            </p:nvPicPr>
            <p:blipFill>
              <a:blip r:embed="rId3"/>
              <a:srcRect l="2772" t="11694" r="12341" b="6680"/>
              <a:stretch>
                <a:fillRect/>
              </a:stretch>
            </p:blipFill>
            <p:spPr>
              <a:xfrm rot="4329561">
                <a:off x="3123028" y="2775618"/>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15" name="Picture 14">
                <a:extLst>
                  <a:ext uri="{FF2B5EF4-FFF2-40B4-BE49-F238E27FC236}">
                    <a16:creationId xmlns:a16="http://schemas.microsoft.com/office/drawing/2014/main" id="{971409FD-B9AD-A5FF-E014-958E60B99823}"/>
                  </a:ext>
                </a:extLst>
              </p:cNvPr>
              <p:cNvPicPr>
                <a:picLocks noChangeAspect="1"/>
              </p:cNvPicPr>
              <p:nvPr/>
            </p:nvPicPr>
            <p:blipFill>
              <a:blip r:embed="rId4"/>
              <a:srcRect l="2391" t="7114" r="11272"/>
              <a:stretch>
                <a:fillRect/>
              </a:stretch>
            </p:blipFill>
            <p:spPr>
              <a:xfrm>
                <a:off x="3936426" y="4214251"/>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12" name="Picture 11">
                <a:extLst>
                  <a:ext uri="{FF2B5EF4-FFF2-40B4-BE49-F238E27FC236}">
                    <a16:creationId xmlns:a16="http://schemas.microsoft.com/office/drawing/2014/main" id="{8674F721-E520-D52D-7825-4109E067639A}"/>
                  </a:ext>
                </a:extLst>
              </p:cNvPr>
              <p:cNvPicPr>
                <a:picLocks noChangeAspect="1"/>
              </p:cNvPicPr>
              <p:nvPr/>
            </p:nvPicPr>
            <p:blipFill rotWithShape="1">
              <a:blip r:embed="rId5"/>
              <a:srcRect l="5101" t="995" r="3070" b="19361"/>
              <a:stretch/>
            </p:blipFill>
            <p:spPr>
              <a:xfrm rot="18999359">
                <a:off x="5592424" y="4388031"/>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9" name="Picture 8">
                <a:extLst>
                  <a:ext uri="{FF2B5EF4-FFF2-40B4-BE49-F238E27FC236}">
                    <a16:creationId xmlns:a16="http://schemas.microsoft.com/office/drawing/2014/main" id="{ACD4D876-F06B-F383-EA9C-A69B635343A2}"/>
                  </a:ext>
                </a:extLst>
              </p:cNvPr>
              <p:cNvPicPr>
                <a:picLocks noChangeAspect="1"/>
              </p:cNvPicPr>
              <p:nvPr/>
            </p:nvPicPr>
            <p:blipFill rotWithShape="1">
              <a:blip r:embed="rId6"/>
              <a:srcRect l="6519" t="30549" r="9072" b="-3850"/>
              <a:stretch/>
            </p:blipFill>
            <p:spPr>
              <a:xfrm rot="4658692">
                <a:off x="6495689" y="2965167"/>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6" name="Picture 5">
                <a:extLst>
                  <a:ext uri="{FF2B5EF4-FFF2-40B4-BE49-F238E27FC236}">
                    <a16:creationId xmlns:a16="http://schemas.microsoft.com/office/drawing/2014/main" id="{E95CF748-0F96-49BD-751A-E53ACAE52D34}"/>
                  </a:ext>
                </a:extLst>
              </p:cNvPr>
              <p:cNvPicPr>
                <a:picLocks noChangeAspect="1"/>
              </p:cNvPicPr>
              <p:nvPr/>
            </p:nvPicPr>
            <p:blipFill rotWithShape="1">
              <a:blip r:embed="rId7"/>
              <a:srcRect l="592" t="9240" r="5167" b="5406"/>
              <a:stretch/>
            </p:blipFill>
            <p:spPr>
              <a:xfrm rot="1975503">
                <a:off x="5810436" y="1074065"/>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23" name="TextBox 22">
              <a:extLst>
                <a:ext uri="{FF2B5EF4-FFF2-40B4-BE49-F238E27FC236}">
                  <a16:creationId xmlns:a16="http://schemas.microsoft.com/office/drawing/2014/main" id="{1F84ECE7-7041-9067-E4F9-5EF9436C9EEC}"/>
                </a:ext>
              </a:extLst>
            </p:cNvPr>
            <p:cNvSpPr txBox="1"/>
            <p:nvPr/>
          </p:nvSpPr>
          <p:spPr>
            <a:xfrm rot="14063602">
              <a:off x="3204795" y="2787723"/>
              <a:ext cx="3905518" cy="707886"/>
            </a:xfrm>
            <a:prstGeom prst="rect">
              <a:avLst/>
            </a:prstGeom>
            <a:noFill/>
          </p:spPr>
          <p:txBody>
            <a:bodyPr wrap="square" rtlCol="0">
              <a:spAutoFit/>
            </a:bodyPr>
            <a:lstStyle/>
            <a:p>
              <a:pPr algn="ctr"/>
              <a:endParaRPr lang="en-IN" sz="4000" b="1" dirty="0">
                <a:solidFill>
                  <a:schemeClr val="bg1"/>
                </a:solidFill>
              </a:endParaRPr>
            </a:p>
          </p:txBody>
        </p:sp>
      </p:grpSp>
      <p:pic>
        <p:nvPicPr>
          <p:cNvPr id="3" name="Picture 2">
            <a:extLst>
              <a:ext uri="{FF2B5EF4-FFF2-40B4-BE49-F238E27FC236}">
                <a16:creationId xmlns:a16="http://schemas.microsoft.com/office/drawing/2014/main" id="{A66C92F3-6396-0797-F360-7EF0CB82E494}"/>
              </a:ext>
            </a:extLst>
          </p:cNvPr>
          <p:cNvPicPr>
            <a:picLocks noChangeAspect="1"/>
          </p:cNvPicPr>
          <p:nvPr/>
        </p:nvPicPr>
        <p:blipFill>
          <a:blip r:embed="rId7"/>
          <a:stretch>
            <a:fillRect/>
          </a:stretch>
        </p:blipFill>
        <p:spPr>
          <a:xfrm>
            <a:off x="4548225" y="1605051"/>
            <a:ext cx="7535491" cy="4238713"/>
          </a:xfrm>
          <a:prstGeom prst="rect">
            <a:avLst/>
          </a:prstGeom>
        </p:spPr>
      </p:pic>
      <p:sp>
        <p:nvSpPr>
          <p:cNvPr id="2" name="TextBox 1">
            <a:extLst>
              <a:ext uri="{FF2B5EF4-FFF2-40B4-BE49-F238E27FC236}">
                <a16:creationId xmlns:a16="http://schemas.microsoft.com/office/drawing/2014/main" id="{27129065-13D3-69EF-8E50-1C6AB6F68343}"/>
              </a:ext>
            </a:extLst>
          </p:cNvPr>
          <p:cNvSpPr txBox="1"/>
          <p:nvPr/>
        </p:nvSpPr>
        <p:spPr>
          <a:xfrm>
            <a:off x="4385654" y="679664"/>
            <a:ext cx="7535491" cy="707886"/>
          </a:xfrm>
          <a:prstGeom prst="rect">
            <a:avLst/>
          </a:prstGeom>
          <a:noFill/>
        </p:spPr>
        <p:txBody>
          <a:bodyPr wrap="square" rtlCol="0">
            <a:spAutoFit/>
          </a:bodyPr>
          <a:lstStyle/>
          <a:p>
            <a:r>
              <a:rPr lang="en-IN" sz="4000" b="1" dirty="0">
                <a:solidFill>
                  <a:schemeClr val="bg1"/>
                </a:solidFill>
                <a:latin typeface="Bahnschrift" panose="020B0502040204020203" pitchFamily="34" charset="0"/>
              </a:rPr>
              <a:t>FIRST PAGE</a:t>
            </a:r>
          </a:p>
        </p:txBody>
      </p:sp>
      <p:pic>
        <p:nvPicPr>
          <p:cNvPr id="7" name="Picture 6">
            <a:extLst>
              <a:ext uri="{FF2B5EF4-FFF2-40B4-BE49-F238E27FC236}">
                <a16:creationId xmlns:a16="http://schemas.microsoft.com/office/drawing/2014/main" id="{9D32E18F-4236-56E6-1AEF-C7187A251F83}"/>
              </a:ext>
            </a:extLst>
          </p:cNvPr>
          <p:cNvPicPr>
            <a:picLocks noChangeAspect="1"/>
          </p:cNvPicPr>
          <p:nvPr/>
        </p:nvPicPr>
        <p:blipFill>
          <a:blip r:embed="rId3"/>
          <a:stretch>
            <a:fillRect/>
          </a:stretch>
        </p:blipFill>
        <p:spPr>
          <a:xfrm rot="5400000">
            <a:off x="13338251" y="1470541"/>
            <a:ext cx="7650694" cy="4960996"/>
          </a:xfrm>
          <a:prstGeom prst="rect">
            <a:avLst/>
          </a:prstGeom>
        </p:spPr>
      </p:pic>
    </p:spTree>
    <p:extLst>
      <p:ext uri="{BB962C8B-B14F-4D97-AF65-F5344CB8AC3E}">
        <p14:creationId xmlns:p14="http://schemas.microsoft.com/office/powerpoint/2010/main" val="937614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88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9547A-D3F0-453F-718F-2F071A3E6586}"/>
              </a:ext>
            </a:extLst>
          </p:cNvPr>
          <p:cNvSpPr>
            <a:spLocks noGrp="1"/>
          </p:cNvSpPr>
          <p:nvPr>
            <p:ph type="ftr" sz="quarter" idx="11"/>
          </p:nvPr>
        </p:nvSpPr>
        <p:spPr/>
        <p:txBody>
          <a:bodyPr/>
          <a:lstStyle/>
          <a:p>
            <a:r>
              <a:rPr lang="en-US" dirty="0"/>
              <a:t>Dheeraj Mahapatra, Shyam Kumar Soni, Anjali Singh</a:t>
            </a:r>
          </a:p>
        </p:txBody>
      </p:sp>
      <p:sp>
        <p:nvSpPr>
          <p:cNvPr id="5" name="Slide Number Placeholder 4">
            <a:extLst>
              <a:ext uri="{FF2B5EF4-FFF2-40B4-BE49-F238E27FC236}">
                <a16:creationId xmlns:a16="http://schemas.microsoft.com/office/drawing/2014/main" id="{328B7E49-F3EB-C067-A23F-B59C545EECDE}"/>
              </a:ext>
            </a:extLst>
          </p:cNvPr>
          <p:cNvSpPr>
            <a:spLocks noGrp="1"/>
          </p:cNvSpPr>
          <p:nvPr>
            <p:ph type="sldNum" sz="quarter" idx="12"/>
          </p:nvPr>
        </p:nvSpPr>
        <p:spPr/>
        <p:txBody>
          <a:bodyPr/>
          <a:lstStyle/>
          <a:p>
            <a:fld id="{A49DFD55-3C28-40EF-9E31-A92D2E4017FF}" type="slidenum">
              <a:rPr lang="en-US" smtClean="0"/>
              <a:pPr/>
              <a:t>8</a:t>
            </a:fld>
            <a:endParaRPr lang="en-US" dirty="0"/>
          </a:p>
        </p:txBody>
      </p:sp>
      <p:grpSp>
        <p:nvGrpSpPr>
          <p:cNvPr id="26" name="Group 25">
            <a:extLst>
              <a:ext uri="{FF2B5EF4-FFF2-40B4-BE49-F238E27FC236}">
                <a16:creationId xmlns:a16="http://schemas.microsoft.com/office/drawing/2014/main" id="{63384C83-0072-1AD1-8B18-8B3D955316BB}"/>
              </a:ext>
            </a:extLst>
          </p:cNvPr>
          <p:cNvGrpSpPr/>
          <p:nvPr/>
        </p:nvGrpSpPr>
        <p:grpSpPr>
          <a:xfrm rot="15193703">
            <a:off x="-2214794" y="-75060"/>
            <a:ext cx="5875087" cy="6986639"/>
            <a:chOff x="2996758" y="219029"/>
            <a:chExt cx="5875087" cy="6986639"/>
          </a:xfrm>
        </p:grpSpPr>
        <p:grpSp>
          <p:nvGrpSpPr>
            <p:cNvPr id="22" name="Group 21">
              <a:extLst>
                <a:ext uri="{FF2B5EF4-FFF2-40B4-BE49-F238E27FC236}">
                  <a16:creationId xmlns:a16="http://schemas.microsoft.com/office/drawing/2014/main" id="{036C68CE-D38E-6D2D-5A30-CD4890B5C229}"/>
                </a:ext>
              </a:extLst>
            </p:cNvPr>
            <p:cNvGrpSpPr/>
            <p:nvPr/>
          </p:nvGrpSpPr>
          <p:grpSpPr>
            <a:xfrm rot="17082302">
              <a:off x="2440982" y="774805"/>
              <a:ext cx="6986639" cy="5875087"/>
              <a:chOff x="3082424" y="1376331"/>
              <a:chExt cx="5133855" cy="4388511"/>
            </a:xfrm>
          </p:grpSpPr>
          <p:pic>
            <p:nvPicPr>
              <p:cNvPr id="21" name="Picture 20">
                <a:extLst>
                  <a:ext uri="{FF2B5EF4-FFF2-40B4-BE49-F238E27FC236}">
                    <a16:creationId xmlns:a16="http://schemas.microsoft.com/office/drawing/2014/main" id="{DC2D4B33-6EFC-70A8-1B13-F18374D3C97D}"/>
                  </a:ext>
                </a:extLst>
              </p:cNvPr>
              <p:cNvPicPr>
                <a:picLocks noChangeAspect="1"/>
              </p:cNvPicPr>
              <p:nvPr/>
            </p:nvPicPr>
            <p:blipFill>
              <a:blip r:embed="rId2"/>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18" name="Picture 17">
                <a:extLst>
                  <a:ext uri="{FF2B5EF4-FFF2-40B4-BE49-F238E27FC236}">
                    <a16:creationId xmlns:a16="http://schemas.microsoft.com/office/drawing/2014/main" id="{4A11F0B7-12B0-0280-0801-B0B37841558A}"/>
                  </a:ext>
                </a:extLst>
              </p:cNvPr>
              <p:cNvPicPr>
                <a:picLocks noChangeAspect="1"/>
              </p:cNvPicPr>
              <p:nvPr/>
            </p:nvPicPr>
            <p:blipFill>
              <a:blip r:embed="rId3"/>
              <a:srcRect l="2772" t="11694" r="12341" b="6680"/>
              <a:stretch>
                <a:fillRect/>
              </a:stretch>
            </p:blipFill>
            <p:spPr>
              <a:xfrm rot="4329561">
                <a:off x="2681521" y="2767875"/>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15" name="Picture 14">
                <a:extLst>
                  <a:ext uri="{FF2B5EF4-FFF2-40B4-BE49-F238E27FC236}">
                    <a16:creationId xmlns:a16="http://schemas.microsoft.com/office/drawing/2014/main" id="{971409FD-B9AD-A5FF-E014-958E60B99823}"/>
                  </a:ext>
                </a:extLst>
              </p:cNvPr>
              <p:cNvPicPr>
                <a:picLocks noChangeAspect="1"/>
              </p:cNvPicPr>
              <p:nvPr/>
            </p:nvPicPr>
            <p:blipFill>
              <a:blip r:embed="rId4"/>
              <a:srcRect l="2391" t="7114" r="11272"/>
              <a:stretch>
                <a:fillRect/>
              </a:stretch>
            </p:blipFill>
            <p:spPr>
              <a:xfrm>
                <a:off x="3936426" y="4214251"/>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12" name="Picture 11">
                <a:extLst>
                  <a:ext uri="{FF2B5EF4-FFF2-40B4-BE49-F238E27FC236}">
                    <a16:creationId xmlns:a16="http://schemas.microsoft.com/office/drawing/2014/main" id="{8674F721-E520-D52D-7825-4109E067639A}"/>
                  </a:ext>
                </a:extLst>
              </p:cNvPr>
              <p:cNvPicPr>
                <a:picLocks noChangeAspect="1"/>
              </p:cNvPicPr>
              <p:nvPr/>
            </p:nvPicPr>
            <p:blipFill rotWithShape="1">
              <a:blip r:embed="rId5"/>
              <a:srcRect l="5101" t="995" r="3070" b="19361"/>
              <a:stretch/>
            </p:blipFill>
            <p:spPr>
              <a:xfrm rot="18999359">
                <a:off x="5592424" y="4388031"/>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9" name="Picture 8">
                <a:extLst>
                  <a:ext uri="{FF2B5EF4-FFF2-40B4-BE49-F238E27FC236}">
                    <a16:creationId xmlns:a16="http://schemas.microsoft.com/office/drawing/2014/main" id="{ACD4D876-F06B-F383-EA9C-A69B635343A2}"/>
                  </a:ext>
                </a:extLst>
              </p:cNvPr>
              <p:cNvPicPr>
                <a:picLocks noChangeAspect="1"/>
              </p:cNvPicPr>
              <p:nvPr/>
            </p:nvPicPr>
            <p:blipFill rotWithShape="1">
              <a:blip r:embed="rId6"/>
              <a:srcRect l="6519" t="30549" r="9072" b="-3850"/>
              <a:stretch/>
            </p:blipFill>
            <p:spPr>
              <a:xfrm rot="4658692">
                <a:off x="6506678" y="2939783"/>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6" name="Picture 5">
                <a:extLst>
                  <a:ext uri="{FF2B5EF4-FFF2-40B4-BE49-F238E27FC236}">
                    <a16:creationId xmlns:a16="http://schemas.microsoft.com/office/drawing/2014/main" id="{E95CF748-0F96-49BD-751A-E53ACAE52D34}"/>
                  </a:ext>
                </a:extLst>
              </p:cNvPr>
              <p:cNvPicPr>
                <a:picLocks noChangeAspect="1"/>
              </p:cNvPicPr>
              <p:nvPr/>
            </p:nvPicPr>
            <p:blipFill rotWithShape="1">
              <a:blip r:embed="rId7"/>
              <a:srcRect l="592" t="9240" r="5167" b="5406"/>
              <a:stretch/>
            </p:blipFill>
            <p:spPr>
              <a:xfrm rot="1975503">
                <a:off x="5617438" y="1472200"/>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23" name="TextBox 22">
              <a:extLst>
                <a:ext uri="{FF2B5EF4-FFF2-40B4-BE49-F238E27FC236}">
                  <a16:creationId xmlns:a16="http://schemas.microsoft.com/office/drawing/2014/main" id="{1F84ECE7-7041-9067-E4F9-5EF9436C9EEC}"/>
                </a:ext>
              </a:extLst>
            </p:cNvPr>
            <p:cNvSpPr txBox="1"/>
            <p:nvPr/>
          </p:nvSpPr>
          <p:spPr>
            <a:xfrm rot="17039640">
              <a:off x="3673183" y="2363026"/>
              <a:ext cx="3905518" cy="584775"/>
            </a:xfrm>
            <a:prstGeom prst="rect">
              <a:avLst/>
            </a:prstGeom>
            <a:noFill/>
          </p:spPr>
          <p:txBody>
            <a:bodyPr wrap="square" rtlCol="0">
              <a:spAutoFit/>
            </a:bodyPr>
            <a:lstStyle/>
            <a:p>
              <a:pPr algn="ctr"/>
              <a:endParaRPr lang="en-IN" sz="3200" b="1" dirty="0">
                <a:solidFill>
                  <a:schemeClr val="bg1"/>
                </a:solidFill>
              </a:endParaRPr>
            </a:p>
          </p:txBody>
        </p:sp>
      </p:grpSp>
      <p:pic>
        <p:nvPicPr>
          <p:cNvPr id="3" name="Picture 2">
            <a:extLst>
              <a:ext uri="{FF2B5EF4-FFF2-40B4-BE49-F238E27FC236}">
                <a16:creationId xmlns:a16="http://schemas.microsoft.com/office/drawing/2014/main" id="{9D472153-9BE7-49B5-25F8-4FA59CD56B12}"/>
              </a:ext>
            </a:extLst>
          </p:cNvPr>
          <p:cNvPicPr>
            <a:picLocks noChangeAspect="1"/>
          </p:cNvPicPr>
          <p:nvPr/>
        </p:nvPicPr>
        <p:blipFill>
          <a:blip r:embed="rId3"/>
          <a:stretch>
            <a:fillRect/>
          </a:stretch>
        </p:blipFill>
        <p:spPr>
          <a:xfrm>
            <a:off x="4273068" y="1151316"/>
            <a:ext cx="7650694" cy="4960996"/>
          </a:xfrm>
          <a:prstGeom prst="rect">
            <a:avLst/>
          </a:prstGeom>
        </p:spPr>
      </p:pic>
      <p:pic>
        <p:nvPicPr>
          <p:cNvPr id="7" name="Picture 6">
            <a:extLst>
              <a:ext uri="{FF2B5EF4-FFF2-40B4-BE49-F238E27FC236}">
                <a16:creationId xmlns:a16="http://schemas.microsoft.com/office/drawing/2014/main" id="{D96C2A94-18F4-B4FE-7EEF-79F29BD1095B}"/>
              </a:ext>
            </a:extLst>
          </p:cNvPr>
          <p:cNvPicPr>
            <a:picLocks noChangeAspect="1"/>
          </p:cNvPicPr>
          <p:nvPr/>
        </p:nvPicPr>
        <p:blipFill>
          <a:blip r:embed="rId7"/>
          <a:stretch>
            <a:fillRect/>
          </a:stretch>
        </p:blipFill>
        <p:spPr>
          <a:xfrm rot="10800000">
            <a:off x="5608627" y="9200159"/>
            <a:ext cx="7535491" cy="4238713"/>
          </a:xfrm>
          <a:prstGeom prst="rect">
            <a:avLst/>
          </a:prstGeom>
        </p:spPr>
      </p:pic>
      <p:pic>
        <p:nvPicPr>
          <p:cNvPr id="11" name="Picture 10">
            <a:extLst>
              <a:ext uri="{FF2B5EF4-FFF2-40B4-BE49-F238E27FC236}">
                <a16:creationId xmlns:a16="http://schemas.microsoft.com/office/drawing/2014/main" id="{79C9051B-CFA6-7E62-806C-AEB201A2C957}"/>
              </a:ext>
            </a:extLst>
          </p:cNvPr>
          <p:cNvPicPr>
            <a:picLocks noChangeAspect="1"/>
          </p:cNvPicPr>
          <p:nvPr/>
        </p:nvPicPr>
        <p:blipFill>
          <a:blip r:embed="rId4"/>
          <a:stretch>
            <a:fillRect/>
          </a:stretch>
        </p:blipFill>
        <p:spPr>
          <a:xfrm rot="5400000">
            <a:off x="15106343" y="1681168"/>
            <a:ext cx="5612398" cy="4219020"/>
          </a:xfrm>
          <a:prstGeom prst="rect">
            <a:avLst/>
          </a:prstGeom>
        </p:spPr>
      </p:pic>
    </p:spTree>
    <p:extLst>
      <p:ext uri="{BB962C8B-B14F-4D97-AF65-F5344CB8AC3E}">
        <p14:creationId xmlns:p14="http://schemas.microsoft.com/office/powerpoint/2010/main" val="3305566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88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9547A-D3F0-453F-718F-2F071A3E6586}"/>
              </a:ext>
            </a:extLst>
          </p:cNvPr>
          <p:cNvSpPr>
            <a:spLocks noGrp="1"/>
          </p:cNvSpPr>
          <p:nvPr>
            <p:ph type="ftr" sz="quarter" idx="11"/>
          </p:nvPr>
        </p:nvSpPr>
        <p:spPr/>
        <p:txBody>
          <a:bodyPr/>
          <a:lstStyle/>
          <a:p>
            <a:r>
              <a:rPr lang="en-US" dirty="0"/>
              <a:t>Dheeraj Mahapatra, Shyam Kumar Soni, Anjali Singh</a:t>
            </a:r>
          </a:p>
        </p:txBody>
      </p:sp>
      <p:sp>
        <p:nvSpPr>
          <p:cNvPr id="5" name="Slide Number Placeholder 4">
            <a:extLst>
              <a:ext uri="{FF2B5EF4-FFF2-40B4-BE49-F238E27FC236}">
                <a16:creationId xmlns:a16="http://schemas.microsoft.com/office/drawing/2014/main" id="{328B7E49-F3EB-C067-A23F-B59C545EECDE}"/>
              </a:ext>
            </a:extLst>
          </p:cNvPr>
          <p:cNvSpPr>
            <a:spLocks noGrp="1"/>
          </p:cNvSpPr>
          <p:nvPr>
            <p:ph type="sldNum" sz="quarter" idx="12"/>
          </p:nvPr>
        </p:nvSpPr>
        <p:spPr/>
        <p:txBody>
          <a:bodyPr/>
          <a:lstStyle/>
          <a:p>
            <a:fld id="{A49DFD55-3C28-40EF-9E31-A92D2E4017FF}" type="slidenum">
              <a:rPr lang="en-US" smtClean="0"/>
              <a:pPr/>
              <a:t>9</a:t>
            </a:fld>
            <a:endParaRPr lang="en-US" dirty="0"/>
          </a:p>
        </p:txBody>
      </p:sp>
      <p:grpSp>
        <p:nvGrpSpPr>
          <p:cNvPr id="26" name="Group 25">
            <a:extLst>
              <a:ext uri="{FF2B5EF4-FFF2-40B4-BE49-F238E27FC236}">
                <a16:creationId xmlns:a16="http://schemas.microsoft.com/office/drawing/2014/main" id="{63384C83-0072-1AD1-8B18-8B3D955316BB}"/>
              </a:ext>
            </a:extLst>
          </p:cNvPr>
          <p:cNvGrpSpPr/>
          <p:nvPr/>
        </p:nvGrpSpPr>
        <p:grpSpPr>
          <a:xfrm rot="19074099">
            <a:off x="-2822901" y="-27068"/>
            <a:ext cx="6375006" cy="6370839"/>
            <a:chOff x="3062933" y="307030"/>
            <a:chExt cx="6375006" cy="6370839"/>
          </a:xfrm>
        </p:grpSpPr>
        <p:grpSp>
          <p:nvGrpSpPr>
            <p:cNvPr id="22" name="Group 21">
              <a:extLst>
                <a:ext uri="{FF2B5EF4-FFF2-40B4-BE49-F238E27FC236}">
                  <a16:creationId xmlns:a16="http://schemas.microsoft.com/office/drawing/2014/main" id="{036C68CE-D38E-6D2D-5A30-CD4890B5C229}"/>
                </a:ext>
              </a:extLst>
            </p:cNvPr>
            <p:cNvGrpSpPr/>
            <p:nvPr/>
          </p:nvGrpSpPr>
          <p:grpSpPr>
            <a:xfrm rot="17082302">
              <a:off x="3065016" y="304947"/>
              <a:ext cx="6370839" cy="6375006"/>
              <a:chOff x="3523931" y="1376331"/>
              <a:chExt cx="4681359" cy="4761935"/>
            </a:xfrm>
          </p:grpSpPr>
          <p:pic>
            <p:nvPicPr>
              <p:cNvPr id="21" name="Picture 20">
                <a:extLst>
                  <a:ext uri="{FF2B5EF4-FFF2-40B4-BE49-F238E27FC236}">
                    <a16:creationId xmlns:a16="http://schemas.microsoft.com/office/drawing/2014/main" id="{DC2D4B33-6EFC-70A8-1B13-F18374D3C97D}"/>
                  </a:ext>
                </a:extLst>
              </p:cNvPr>
              <p:cNvPicPr>
                <a:picLocks noChangeAspect="1"/>
              </p:cNvPicPr>
              <p:nvPr/>
            </p:nvPicPr>
            <p:blipFill>
              <a:blip r:embed="rId2"/>
              <a:srcRect l="2290" t="23153" r="1275" b="8629"/>
              <a:stretch>
                <a:fillRect/>
              </a:stretch>
            </p:blipFill>
            <p:spPr>
              <a:xfrm rot="18930245">
                <a:off x="4017250" y="1376331"/>
                <a:ext cx="2151628" cy="1279234"/>
              </a:xfrm>
              <a:custGeom>
                <a:avLst/>
                <a:gdLst>
                  <a:gd name="connsiteX0" fmla="*/ 2151628 w 2151628"/>
                  <a:gd name="connsiteY0" fmla="*/ 629991 h 1279234"/>
                  <a:gd name="connsiteX1" fmla="*/ 1513709 w 2151628"/>
                  <a:gd name="connsiteY1" fmla="*/ 1279234 h 1279234"/>
                  <a:gd name="connsiteX2" fmla="*/ 1411843 w 2151628"/>
                  <a:gd name="connsiteY2" fmla="*/ 1188750 h 1279234"/>
                  <a:gd name="connsiteX3" fmla="*/ 313945 w 2151628"/>
                  <a:gd name="connsiteY3" fmla="*/ 922494 h 1279234"/>
                  <a:gd name="connsiteX4" fmla="*/ 233907 w 2151628"/>
                  <a:gd name="connsiteY4" fmla="*/ 942673 h 1279234"/>
                  <a:gd name="connsiteX5" fmla="*/ 0 w 2151628"/>
                  <a:gd name="connsiteY5" fmla="*/ 84214 h 1279234"/>
                  <a:gd name="connsiteX6" fmla="*/ 2151628 w 2151628"/>
                  <a:gd name="connsiteY6" fmla="*/ 629991 h 12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628" h="1279234">
                    <a:moveTo>
                      <a:pt x="2151628" y="629991"/>
                    </a:moveTo>
                    <a:lnTo>
                      <a:pt x="1513709" y="1279234"/>
                    </a:lnTo>
                    <a:lnTo>
                      <a:pt x="1411843" y="1188750"/>
                    </a:lnTo>
                    <a:cubicBezTo>
                      <a:pt x="1095319" y="935042"/>
                      <a:pt x="691006" y="846571"/>
                      <a:pt x="313945" y="922494"/>
                    </a:cubicBezTo>
                    <a:lnTo>
                      <a:pt x="233907" y="942673"/>
                    </a:lnTo>
                    <a:lnTo>
                      <a:pt x="0" y="84214"/>
                    </a:lnTo>
                    <a:cubicBezTo>
                      <a:pt x="767254" y="-132395"/>
                      <a:pt x="1587450" y="75654"/>
                      <a:pt x="2151628" y="629991"/>
                    </a:cubicBezTo>
                    <a:close/>
                  </a:path>
                </a:pathLst>
              </a:custGeom>
            </p:spPr>
          </p:pic>
          <p:pic>
            <p:nvPicPr>
              <p:cNvPr id="18" name="Picture 17">
                <a:extLst>
                  <a:ext uri="{FF2B5EF4-FFF2-40B4-BE49-F238E27FC236}">
                    <a16:creationId xmlns:a16="http://schemas.microsoft.com/office/drawing/2014/main" id="{4A11F0B7-12B0-0280-0801-B0B37841558A}"/>
                  </a:ext>
                </a:extLst>
              </p:cNvPr>
              <p:cNvPicPr>
                <a:picLocks noChangeAspect="1"/>
              </p:cNvPicPr>
              <p:nvPr/>
            </p:nvPicPr>
            <p:blipFill>
              <a:blip r:embed="rId3"/>
              <a:srcRect l="2772" t="11694" r="12341" b="6680"/>
              <a:stretch>
                <a:fillRect/>
              </a:stretch>
            </p:blipFill>
            <p:spPr>
              <a:xfrm rot="4329561">
                <a:off x="3123028" y="2775618"/>
                <a:ext cx="2129776" cy="1327970"/>
              </a:xfrm>
              <a:custGeom>
                <a:avLst/>
                <a:gdLst>
                  <a:gd name="connsiteX0" fmla="*/ 0 w 2129776"/>
                  <a:gd name="connsiteY0" fmla="*/ 594170 h 1327970"/>
                  <a:gd name="connsiteX1" fmla="*/ 662288 w 2129776"/>
                  <a:gd name="connsiteY1" fmla="*/ 0 h 1327970"/>
                  <a:gd name="connsiteX2" fmla="*/ 692268 w 2129776"/>
                  <a:gd name="connsiteY2" fmla="*/ 34724 h 1327970"/>
                  <a:gd name="connsiteX3" fmla="*/ 1246448 w 2129776"/>
                  <a:gd name="connsiteY3" fmla="*/ 382219 h 1327970"/>
                  <a:gd name="connsiteX4" fmla="*/ 1899280 w 2129776"/>
                  <a:gd name="connsiteY4" fmla="*/ 423198 h 1327970"/>
                  <a:gd name="connsiteX5" fmla="*/ 1939029 w 2129776"/>
                  <a:gd name="connsiteY5" fmla="*/ 413645 h 1327970"/>
                  <a:gd name="connsiteX6" fmla="*/ 2129776 w 2129776"/>
                  <a:gd name="connsiteY6" fmla="*/ 1279634 h 1327970"/>
                  <a:gd name="connsiteX7" fmla="*/ 0 w 2129776"/>
                  <a:gd name="connsiteY7" fmla="*/ 594170 h 13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776" h="1327970">
                    <a:moveTo>
                      <a:pt x="0" y="594170"/>
                    </a:moveTo>
                    <a:lnTo>
                      <a:pt x="662288" y="0"/>
                    </a:lnTo>
                    <a:lnTo>
                      <a:pt x="692268" y="34724"/>
                    </a:lnTo>
                    <a:cubicBezTo>
                      <a:pt x="840210" y="190202"/>
                      <a:pt x="1027930" y="311889"/>
                      <a:pt x="1246448" y="382219"/>
                    </a:cubicBezTo>
                    <a:cubicBezTo>
                      <a:pt x="1464965" y="452548"/>
                      <a:pt x="1688422" y="463197"/>
                      <a:pt x="1899280" y="423198"/>
                    </a:cubicBezTo>
                    <a:lnTo>
                      <a:pt x="1939029" y="413645"/>
                    </a:lnTo>
                    <a:lnTo>
                      <a:pt x="2129776" y="1279634"/>
                    </a:lnTo>
                    <a:cubicBezTo>
                      <a:pt x="1349661" y="1444004"/>
                      <a:pt x="537794" y="1182707"/>
                      <a:pt x="0" y="594170"/>
                    </a:cubicBezTo>
                    <a:close/>
                  </a:path>
                </a:pathLst>
              </a:custGeom>
            </p:spPr>
          </p:pic>
          <p:pic>
            <p:nvPicPr>
              <p:cNvPr id="15" name="Picture 14">
                <a:extLst>
                  <a:ext uri="{FF2B5EF4-FFF2-40B4-BE49-F238E27FC236}">
                    <a16:creationId xmlns:a16="http://schemas.microsoft.com/office/drawing/2014/main" id="{971409FD-B9AD-A5FF-E014-958E60B99823}"/>
                  </a:ext>
                </a:extLst>
              </p:cNvPr>
              <p:cNvPicPr>
                <a:picLocks noChangeAspect="1"/>
              </p:cNvPicPr>
              <p:nvPr/>
            </p:nvPicPr>
            <p:blipFill>
              <a:blip r:embed="rId4"/>
              <a:srcRect l="2391" t="7114" r="11272"/>
              <a:stretch>
                <a:fillRect/>
              </a:stretch>
            </p:blipFill>
            <p:spPr>
              <a:xfrm>
                <a:off x="3770766" y="4587675"/>
                <a:ext cx="1917269" cy="1550591"/>
              </a:xfrm>
              <a:custGeom>
                <a:avLst/>
                <a:gdLst>
                  <a:gd name="connsiteX0" fmla="*/ 765906 w 1917269"/>
                  <a:gd name="connsiteY0" fmla="*/ 0 h 1550591"/>
                  <a:gd name="connsiteX1" fmla="*/ 811452 w 1917269"/>
                  <a:gd name="connsiteY1" fmla="*/ 74755 h 1550591"/>
                  <a:gd name="connsiteX2" fmla="*/ 1781191 w 1917269"/>
                  <a:gd name="connsiteY2" fmla="*/ 654305 h 1550591"/>
                  <a:gd name="connsiteX3" fmla="*/ 1917269 w 1917269"/>
                  <a:gd name="connsiteY3" fmla="*/ 661156 h 1550591"/>
                  <a:gd name="connsiteX4" fmla="*/ 1917269 w 1917269"/>
                  <a:gd name="connsiteY4" fmla="*/ 1550591 h 1550591"/>
                  <a:gd name="connsiteX5" fmla="*/ 1670512 w 1917269"/>
                  <a:gd name="connsiteY5" fmla="*/ 1550591 h 1550591"/>
                  <a:gd name="connsiteX6" fmla="*/ 1624021 w 1917269"/>
                  <a:gd name="connsiteY6" fmla="*/ 1545896 h 1550591"/>
                  <a:gd name="connsiteX7" fmla="*/ 0 w 1917269"/>
                  <a:gd name="connsiteY7" fmla="*/ 446888 h 1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269" h="1550591">
                    <a:moveTo>
                      <a:pt x="765906" y="0"/>
                    </a:moveTo>
                    <a:lnTo>
                      <a:pt x="811452" y="74755"/>
                    </a:lnTo>
                    <a:cubicBezTo>
                      <a:pt x="1027199" y="393176"/>
                      <a:pt x="1377601" y="613436"/>
                      <a:pt x="1781191" y="654305"/>
                    </a:cubicBezTo>
                    <a:lnTo>
                      <a:pt x="1917269" y="661156"/>
                    </a:lnTo>
                    <a:lnTo>
                      <a:pt x="1917269" y="1550591"/>
                    </a:lnTo>
                    <a:lnTo>
                      <a:pt x="1670512" y="1550591"/>
                    </a:lnTo>
                    <a:lnTo>
                      <a:pt x="1624021" y="1545896"/>
                    </a:lnTo>
                    <a:cubicBezTo>
                      <a:pt x="948855" y="1454808"/>
                      <a:pt x="346036" y="1052601"/>
                      <a:pt x="0" y="446888"/>
                    </a:cubicBezTo>
                    <a:close/>
                  </a:path>
                </a:pathLst>
              </a:custGeom>
            </p:spPr>
          </p:pic>
          <p:pic>
            <p:nvPicPr>
              <p:cNvPr id="12" name="Picture 11">
                <a:extLst>
                  <a:ext uri="{FF2B5EF4-FFF2-40B4-BE49-F238E27FC236}">
                    <a16:creationId xmlns:a16="http://schemas.microsoft.com/office/drawing/2014/main" id="{8674F721-E520-D52D-7825-4109E067639A}"/>
                  </a:ext>
                </a:extLst>
              </p:cNvPr>
              <p:cNvPicPr>
                <a:picLocks noChangeAspect="1"/>
              </p:cNvPicPr>
              <p:nvPr/>
            </p:nvPicPr>
            <p:blipFill rotWithShape="1">
              <a:blip r:embed="rId5"/>
              <a:srcRect l="5101" t="995" r="3070" b="19361"/>
              <a:stretch/>
            </p:blipFill>
            <p:spPr>
              <a:xfrm rot="18999359">
                <a:off x="5592424" y="4388031"/>
                <a:ext cx="2162164" cy="1256990"/>
              </a:xfrm>
              <a:custGeom>
                <a:avLst/>
                <a:gdLst>
                  <a:gd name="connsiteX0" fmla="*/ 1912046 w 2162164"/>
                  <a:gd name="connsiteY0" fmla="*/ 309954 h 1256990"/>
                  <a:gd name="connsiteX1" fmla="*/ 2162164 w 2162164"/>
                  <a:gd name="connsiteY1" fmla="*/ 1160144 h 1256990"/>
                  <a:gd name="connsiteX2" fmla="*/ 0 w 2162164"/>
                  <a:gd name="connsiteY2" fmla="*/ 657732 h 1256990"/>
                  <a:gd name="connsiteX3" fmla="*/ 620770 w 2162164"/>
                  <a:gd name="connsiteY3" fmla="*/ 0 h 1256990"/>
                  <a:gd name="connsiteX4" fmla="*/ 620984 w 2162164"/>
                  <a:gd name="connsiteY4" fmla="*/ 223 h 1256990"/>
                  <a:gd name="connsiteX5" fmla="*/ 1827914 w 2162164"/>
                  <a:gd name="connsiteY5" fmla="*/ 332975 h 125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2164" h="1256990">
                    <a:moveTo>
                      <a:pt x="1912046" y="309954"/>
                    </a:moveTo>
                    <a:lnTo>
                      <a:pt x="2162164" y="1160144"/>
                    </a:lnTo>
                    <a:cubicBezTo>
                      <a:pt x="1399420" y="1392133"/>
                      <a:pt x="575207" y="1200615"/>
                      <a:pt x="0" y="657732"/>
                    </a:cubicBezTo>
                    <a:lnTo>
                      <a:pt x="620770" y="0"/>
                    </a:lnTo>
                    <a:lnTo>
                      <a:pt x="620984" y="223"/>
                    </a:lnTo>
                    <a:cubicBezTo>
                      <a:pt x="955844" y="316265"/>
                      <a:pt x="1410737" y="425737"/>
                      <a:pt x="1827914" y="332975"/>
                    </a:cubicBezTo>
                    <a:close/>
                  </a:path>
                </a:pathLst>
              </a:custGeom>
            </p:spPr>
          </p:pic>
          <p:pic>
            <p:nvPicPr>
              <p:cNvPr id="9" name="Picture 8">
                <a:extLst>
                  <a:ext uri="{FF2B5EF4-FFF2-40B4-BE49-F238E27FC236}">
                    <a16:creationId xmlns:a16="http://schemas.microsoft.com/office/drawing/2014/main" id="{ACD4D876-F06B-F383-EA9C-A69B635343A2}"/>
                  </a:ext>
                </a:extLst>
              </p:cNvPr>
              <p:cNvPicPr>
                <a:picLocks noChangeAspect="1"/>
              </p:cNvPicPr>
              <p:nvPr/>
            </p:nvPicPr>
            <p:blipFill rotWithShape="1">
              <a:blip r:embed="rId6"/>
              <a:srcRect l="6519" t="30549" r="9072" b="-3850"/>
              <a:stretch/>
            </p:blipFill>
            <p:spPr>
              <a:xfrm rot="4658692">
                <a:off x="6495689" y="2965167"/>
                <a:ext cx="2185549" cy="1233653"/>
              </a:xfrm>
              <a:custGeom>
                <a:avLst/>
                <a:gdLst>
                  <a:gd name="connsiteX0" fmla="*/ 0 w 2185549"/>
                  <a:gd name="connsiteY0" fmla="*/ 102766 h 1233653"/>
                  <a:gd name="connsiteX1" fmla="*/ 2185549 w 2185549"/>
                  <a:gd name="connsiteY1" fmla="*/ 581497 h 1233653"/>
                  <a:gd name="connsiteX2" fmla="*/ 1585488 w 2185549"/>
                  <a:gd name="connsiteY2" fmla="*/ 1233653 h 1233653"/>
                  <a:gd name="connsiteX3" fmla="*/ 1555711 w 2185549"/>
                  <a:gd name="connsiteY3" fmla="*/ 1205190 h 1233653"/>
                  <a:gd name="connsiteX4" fmla="*/ 970850 w 2185549"/>
                  <a:gd name="connsiteY4" fmla="*/ 912263 h 1233653"/>
                  <a:gd name="connsiteX5" fmla="*/ 317091 w 2185549"/>
                  <a:gd name="connsiteY5" fmla="*/ 933878 h 1233653"/>
                  <a:gd name="connsiteX6" fmla="*/ 273420 w 2185549"/>
                  <a:gd name="connsiteY6" fmla="*/ 948914 h 12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49" h="1233653">
                    <a:moveTo>
                      <a:pt x="0" y="102766"/>
                    </a:moveTo>
                    <a:cubicBezTo>
                      <a:pt x="760830" y="-135426"/>
                      <a:pt x="1593958" y="47066"/>
                      <a:pt x="2185549" y="581497"/>
                    </a:cubicBezTo>
                    <a:lnTo>
                      <a:pt x="1585488" y="1233653"/>
                    </a:lnTo>
                    <a:lnTo>
                      <a:pt x="1555711" y="1205190"/>
                    </a:lnTo>
                    <a:cubicBezTo>
                      <a:pt x="1393583" y="1064565"/>
                      <a:pt x="1195090" y="961382"/>
                      <a:pt x="970850" y="912263"/>
                    </a:cubicBezTo>
                    <a:cubicBezTo>
                      <a:pt x="746610" y="863145"/>
                      <a:pt x="523159" y="873905"/>
                      <a:pt x="317091" y="933878"/>
                    </a:cubicBezTo>
                    <a:lnTo>
                      <a:pt x="273420" y="948914"/>
                    </a:lnTo>
                    <a:close/>
                  </a:path>
                </a:pathLst>
              </a:custGeom>
            </p:spPr>
          </p:pic>
          <p:pic>
            <p:nvPicPr>
              <p:cNvPr id="6" name="Picture 5">
                <a:extLst>
                  <a:ext uri="{FF2B5EF4-FFF2-40B4-BE49-F238E27FC236}">
                    <a16:creationId xmlns:a16="http://schemas.microsoft.com/office/drawing/2014/main" id="{E95CF748-0F96-49BD-751A-E53ACAE52D34}"/>
                  </a:ext>
                </a:extLst>
              </p:cNvPr>
              <p:cNvPicPr>
                <a:picLocks noChangeAspect="1"/>
              </p:cNvPicPr>
              <p:nvPr/>
            </p:nvPicPr>
            <p:blipFill rotWithShape="1">
              <a:blip r:embed="rId7"/>
              <a:srcRect l="592" t="9240" r="5167" b="5406"/>
              <a:stretch/>
            </p:blipFill>
            <p:spPr>
              <a:xfrm rot="1975503">
                <a:off x="5617438" y="1472200"/>
                <a:ext cx="2217372" cy="1116451"/>
              </a:xfrm>
              <a:custGeom>
                <a:avLst/>
                <a:gdLst>
                  <a:gd name="connsiteX0" fmla="*/ 0 w 2217372"/>
                  <a:gd name="connsiteY0" fmla="*/ 352448 h 1116451"/>
                  <a:gd name="connsiteX1" fmla="*/ 2217372 w 2217372"/>
                  <a:gd name="connsiteY1" fmla="*/ 249336 h 1116451"/>
                  <a:gd name="connsiteX2" fmla="*/ 1816268 w 2217372"/>
                  <a:gd name="connsiteY2" fmla="*/ 1042960 h 1116451"/>
                  <a:gd name="connsiteX3" fmla="*/ 1742187 w 2217372"/>
                  <a:gd name="connsiteY3" fmla="*/ 1007272 h 1116451"/>
                  <a:gd name="connsiteX4" fmla="*/ 494980 w 2217372"/>
                  <a:gd name="connsiteY4" fmla="*/ 1116269 h 1116451"/>
                  <a:gd name="connsiteX5" fmla="*/ 494729 w 2217372"/>
                  <a:gd name="connsiteY5" fmla="*/ 1116451 h 111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72" h="1116451">
                    <a:moveTo>
                      <a:pt x="0" y="352448"/>
                    </a:moveTo>
                    <a:cubicBezTo>
                      <a:pt x="663901" y="-77460"/>
                      <a:pt x="1509159" y="-116767"/>
                      <a:pt x="2217372" y="249336"/>
                    </a:cubicBezTo>
                    <a:lnTo>
                      <a:pt x="1816268" y="1042960"/>
                    </a:lnTo>
                    <a:lnTo>
                      <a:pt x="1742187" y="1007272"/>
                    </a:lnTo>
                    <a:cubicBezTo>
                      <a:pt x="1348663" y="840594"/>
                      <a:pt x="881473" y="865996"/>
                      <a:pt x="494980" y="1116269"/>
                    </a:cubicBezTo>
                    <a:lnTo>
                      <a:pt x="494729" y="1116451"/>
                    </a:lnTo>
                    <a:close/>
                  </a:path>
                </a:pathLst>
              </a:custGeom>
            </p:spPr>
          </p:pic>
        </p:grpSp>
        <p:sp>
          <p:nvSpPr>
            <p:cNvPr id="23" name="TextBox 22">
              <a:extLst>
                <a:ext uri="{FF2B5EF4-FFF2-40B4-BE49-F238E27FC236}">
                  <a16:creationId xmlns:a16="http://schemas.microsoft.com/office/drawing/2014/main" id="{1F84ECE7-7041-9067-E4F9-5EF9436C9EEC}"/>
                </a:ext>
              </a:extLst>
            </p:cNvPr>
            <p:cNvSpPr txBox="1"/>
            <p:nvPr/>
          </p:nvSpPr>
          <p:spPr>
            <a:xfrm>
              <a:off x="4005795" y="2373261"/>
              <a:ext cx="3905518" cy="923330"/>
            </a:xfrm>
            <a:prstGeom prst="rect">
              <a:avLst/>
            </a:prstGeom>
            <a:noFill/>
          </p:spPr>
          <p:txBody>
            <a:bodyPr wrap="square" rtlCol="0">
              <a:spAutoFit/>
            </a:bodyPr>
            <a:lstStyle/>
            <a:p>
              <a:pPr algn="ctr"/>
              <a:endParaRPr lang="en-IN" sz="5400" b="1" dirty="0">
                <a:solidFill>
                  <a:schemeClr val="bg1"/>
                </a:solidFill>
              </a:endParaRPr>
            </a:p>
          </p:txBody>
        </p:sp>
      </p:grpSp>
      <p:pic>
        <p:nvPicPr>
          <p:cNvPr id="3" name="Picture 2">
            <a:extLst>
              <a:ext uri="{FF2B5EF4-FFF2-40B4-BE49-F238E27FC236}">
                <a16:creationId xmlns:a16="http://schemas.microsoft.com/office/drawing/2014/main" id="{0674A722-9362-259B-0231-930652B465B1}"/>
              </a:ext>
            </a:extLst>
          </p:cNvPr>
          <p:cNvPicPr>
            <a:picLocks noChangeAspect="1"/>
          </p:cNvPicPr>
          <p:nvPr/>
        </p:nvPicPr>
        <p:blipFill>
          <a:blip r:embed="rId4"/>
          <a:stretch>
            <a:fillRect/>
          </a:stretch>
        </p:blipFill>
        <p:spPr>
          <a:xfrm>
            <a:off x="4265986" y="944174"/>
            <a:ext cx="5612398" cy="4219020"/>
          </a:xfrm>
          <a:prstGeom prst="rect">
            <a:avLst/>
          </a:prstGeom>
        </p:spPr>
      </p:pic>
      <p:pic>
        <p:nvPicPr>
          <p:cNvPr id="8" name="Picture 7">
            <a:extLst>
              <a:ext uri="{FF2B5EF4-FFF2-40B4-BE49-F238E27FC236}">
                <a16:creationId xmlns:a16="http://schemas.microsoft.com/office/drawing/2014/main" id="{0F716DCC-31DD-B1BE-DC38-0D58A6189DB6}"/>
              </a:ext>
            </a:extLst>
          </p:cNvPr>
          <p:cNvPicPr>
            <a:picLocks noChangeAspect="1"/>
          </p:cNvPicPr>
          <p:nvPr/>
        </p:nvPicPr>
        <p:blipFill>
          <a:blip r:embed="rId8"/>
          <a:stretch>
            <a:fillRect/>
          </a:stretch>
        </p:blipFill>
        <p:spPr>
          <a:xfrm rot="5400000">
            <a:off x="13793822" y="643478"/>
            <a:ext cx="5026544" cy="4111397"/>
          </a:xfrm>
          <a:prstGeom prst="rect">
            <a:avLst/>
          </a:prstGeom>
        </p:spPr>
      </p:pic>
      <p:pic>
        <p:nvPicPr>
          <p:cNvPr id="10" name="Picture 9">
            <a:extLst>
              <a:ext uri="{FF2B5EF4-FFF2-40B4-BE49-F238E27FC236}">
                <a16:creationId xmlns:a16="http://schemas.microsoft.com/office/drawing/2014/main" id="{663CA153-D9A5-791D-3695-57080E35BE92}"/>
              </a:ext>
            </a:extLst>
          </p:cNvPr>
          <p:cNvPicPr>
            <a:picLocks noChangeAspect="1"/>
          </p:cNvPicPr>
          <p:nvPr/>
        </p:nvPicPr>
        <p:blipFill>
          <a:blip r:embed="rId3"/>
          <a:stretch>
            <a:fillRect/>
          </a:stretch>
        </p:blipFill>
        <p:spPr>
          <a:xfrm rot="10800000">
            <a:off x="-1813434" y="8074968"/>
            <a:ext cx="7650694" cy="4960996"/>
          </a:xfrm>
          <a:prstGeom prst="rect">
            <a:avLst/>
          </a:prstGeom>
        </p:spPr>
      </p:pic>
    </p:spTree>
    <p:extLst>
      <p:ext uri="{BB962C8B-B14F-4D97-AF65-F5344CB8AC3E}">
        <p14:creationId xmlns:p14="http://schemas.microsoft.com/office/powerpoint/2010/main" val="1182213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TotalTime>591</TotalTime>
  <Words>343</Words>
  <Application>Microsoft Office PowerPoint</Application>
  <PresentationFormat>Widescreen</PresentationFormat>
  <Paragraphs>50</Paragraphs>
  <Slides>18</Slides>
  <Notes>0</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Agency FB</vt:lpstr>
      <vt:lpstr>Arial</vt:lpstr>
      <vt:lpstr>Arial Black</vt:lpstr>
      <vt:lpstr>Bahnschrift</vt:lpstr>
      <vt:lpstr>Calibri</vt:lpstr>
      <vt:lpstr>Calibri Light</vt:lpstr>
      <vt:lpstr>Rockwell</vt:lpstr>
      <vt:lpstr>Tenorite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Anjali Singh</dc:creator>
  <cp:lastModifiedBy>Anjali Singh</cp:lastModifiedBy>
  <cp:revision>1</cp:revision>
  <dcterms:created xsi:type="dcterms:W3CDTF">2024-04-18T13:56:08Z</dcterms:created>
  <dcterms:modified xsi:type="dcterms:W3CDTF">2024-04-19T08:14:04Z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